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notesSlides/notesSlide5.xml" ContentType="application/vnd.openxmlformats-officedocument.presentationml.notesSlide+xml"/>
  <Override PartName="/ppt/ink/ink2.xml" ContentType="application/inkml+xml"/>
  <Override PartName="/ppt/notesSlides/notesSlide6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notesSlides/notesSlide7.xml" ContentType="application/vnd.openxmlformats-officedocument.presentationml.notesSlide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1"/>
  </p:notesMasterIdLst>
  <p:handoutMasterIdLst>
    <p:handoutMasterId r:id="rId122"/>
  </p:handoutMasterIdLst>
  <p:sldIdLst>
    <p:sldId id="256" r:id="rId3"/>
    <p:sldId id="260" r:id="rId4"/>
    <p:sldId id="371" r:id="rId5"/>
    <p:sldId id="390" r:id="rId6"/>
    <p:sldId id="259" r:id="rId7"/>
    <p:sldId id="258" r:id="rId8"/>
    <p:sldId id="391" r:id="rId9"/>
    <p:sldId id="393" r:id="rId10"/>
    <p:sldId id="257" r:id="rId11"/>
    <p:sldId id="373" r:id="rId12"/>
    <p:sldId id="392" r:id="rId13"/>
    <p:sldId id="378" r:id="rId14"/>
    <p:sldId id="261" r:id="rId15"/>
    <p:sldId id="262" r:id="rId16"/>
    <p:sldId id="305" r:id="rId17"/>
    <p:sldId id="375" r:id="rId18"/>
    <p:sldId id="268" r:id="rId19"/>
    <p:sldId id="374" r:id="rId20"/>
    <p:sldId id="381" r:id="rId21"/>
    <p:sldId id="380" r:id="rId22"/>
    <p:sldId id="263" r:id="rId23"/>
    <p:sldId id="379" r:id="rId24"/>
    <p:sldId id="307" r:id="rId25"/>
    <p:sldId id="383" r:id="rId26"/>
    <p:sldId id="377" r:id="rId27"/>
    <p:sldId id="264" r:id="rId28"/>
    <p:sldId id="313" r:id="rId29"/>
    <p:sldId id="334" r:id="rId30"/>
    <p:sldId id="365" r:id="rId31"/>
    <p:sldId id="366" r:id="rId32"/>
    <p:sldId id="367" r:id="rId33"/>
    <p:sldId id="368" r:id="rId34"/>
    <p:sldId id="384" r:id="rId35"/>
    <p:sldId id="265" r:id="rId36"/>
    <p:sldId id="309" r:id="rId37"/>
    <p:sldId id="273" r:id="rId38"/>
    <p:sldId id="385" r:id="rId39"/>
    <p:sldId id="386" r:id="rId40"/>
    <p:sldId id="388" r:id="rId41"/>
    <p:sldId id="389" r:id="rId42"/>
    <p:sldId id="387" r:id="rId43"/>
    <p:sldId id="333" r:id="rId44"/>
    <p:sldId id="266" r:id="rId45"/>
    <p:sldId id="312" r:id="rId46"/>
    <p:sldId id="315" r:id="rId47"/>
    <p:sldId id="372" r:id="rId48"/>
    <p:sldId id="335" r:id="rId49"/>
    <p:sldId id="360" r:id="rId50"/>
    <p:sldId id="336" r:id="rId51"/>
    <p:sldId id="326" r:id="rId52"/>
    <p:sldId id="370" r:id="rId53"/>
    <p:sldId id="269" r:id="rId54"/>
    <p:sldId id="343" r:id="rId55"/>
    <p:sldId id="351" r:id="rId56"/>
    <p:sldId id="267" r:id="rId57"/>
    <p:sldId id="314" r:id="rId58"/>
    <p:sldId id="318" r:id="rId59"/>
    <p:sldId id="339" r:id="rId60"/>
    <p:sldId id="316" r:id="rId61"/>
    <p:sldId id="275" r:id="rId62"/>
    <p:sldId id="276" r:id="rId63"/>
    <p:sldId id="320" r:id="rId64"/>
    <p:sldId id="321" r:id="rId65"/>
    <p:sldId id="277" r:id="rId66"/>
    <p:sldId id="322" r:id="rId67"/>
    <p:sldId id="319" r:id="rId68"/>
    <p:sldId id="324" r:id="rId69"/>
    <p:sldId id="323" r:id="rId70"/>
    <p:sldId id="325" r:id="rId71"/>
    <p:sldId id="278" r:id="rId72"/>
    <p:sldId id="310" r:id="rId73"/>
    <p:sldId id="306" r:id="rId74"/>
    <p:sldId id="346" r:id="rId75"/>
    <p:sldId id="279" r:id="rId76"/>
    <p:sldId id="328" r:id="rId77"/>
    <p:sldId id="274" r:id="rId78"/>
    <p:sldId id="281" r:id="rId79"/>
    <p:sldId id="286" r:id="rId80"/>
    <p:sldId id="288" r:id="rId81"/>
    <p:sldId id="283" r:id="rId82"/>
    <p:sldId id="285" r:id="rId83"/>
    <p:sldId id="287" r:id="rId84"/>
    <p:sldId id="284" r:id="rId85"/>
    <p:sldId id="289" r:id="rId86"/>
    <p:sldId id="337" r:id="rId87"/>
    <p:sldId id="290" r:id="rId88"/>
    <p:sldId id="291" r:id="rId89"/>
    <p:sldId id="292" r:id="rId90"/>
    <p:sldId id="293" r:id="rId91"/>
    <p:sldId id="294" r:id="rId92"/>
    <p:sldId id="295" r:id="rId93"/>
    <p:sldId id="282" r:id="rId94"/>
    <p:sldId id="329" r:id="rId95"/>
    <p:sldId id="280" r:id="rId96"/>
    <p:sldId id="298" r:id="rId97"/>
    <p:sldId id="299" r:id="rId98"/>
    <p:sldId id="297" r:id="rId99"/>
    <p:sldId id="300" r:id="rId100"/>
    <p:sldId id="301" r:id="rId101"/>
    <p:sldId id="302" r:id="rId102"/>
    <p:sldId id="303" r:id="rId103"/>
    <p:sldId id="327" r:id="rId104"/>
    <p:sldId id="330" r:id="rId105"/>
    <p:sldId id="331" r:id="rId106"/>
    <p:sldId id="332" r:id="rId107"/>
    <p:sldId id="338" r:id="rId108"/>
    <p:sldId id="341" r:id="rId109"/>
    <p:sldId id="342" r:id="rId110"/>
    <p:sldId id="349" r:id="rId111"/>
    <p:sldId id="350" r:id="rId112"/>
    <p:sldId id="352" r:id="rId113"/>
    <p:sldId id="353" r:id="rId114"/>
    <p:sldId id="354" r:id="rId115"/>
    <p:sldId id="355" r:id="rId116"/>
    <p:sldId id="356" r:id="rId117"/>
    <p:sldId id="357" r:id="rId118"/>
    <p:sldId id="358" r:id="rId119"/>
    <p:sldId id="359" r:id="rId1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1" autoAdjust="0"/>
    <p:restoredTop sz="94660"/>
  </p:normalViewPr>
  <p:slideViewPr>
    <p:cSldViewPr>
      <p:cViewPr varScale="1">
        <p:scale>
          <a:sx n="69" d="100"/>
          <a:sy n="69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presProps" Target="presProp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viewProps" Target="viewProp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61673-7985-47F4-A3F5-1DDDCB9F9D28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DA29D-7F9C-4335-9860-336E2ABCDD4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13.39216" units="1/cm"/>
          <inkml:channelProperty channel="Y" name="resolution" value="13.47368" units="1/cm"/>
          <inkml:channelProperty channel="T" name="resolution" value="1" units="1/dev"/>
        </inkml:channelProperties>
      </inkml:inkSource>
      <inkml:timestamp xml:id="ts0" timeString="2021-09-07T12:35:05.576"/>
    </inkml:context>
    <inkml:brush xml:id="br0">
      <inkml:brushProperty name="width" value="0.06667" units="cm"/>
      <inkml:brushProperty name="height" value="0.06667" units="cm"/>
      <inkml:brushProperty name="fitToCurve" value="1"/>
    </inkml:brush>
    <inkml:context xml:id="ctx1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682.64581" units="1/cm"/>
          <inkml:channelProperty channel="Y" name="resolution" value="1214.9425" units="1/cm"/>
          <inkml:channelProperty channel="F" name="resolution" value="1065.625" units="1/dev"/>
          <inkml:channelProperty channel="T" name="resolution" value="1" units="1/dev"/>
        </inkml:channelProperties>
      </inkml:inkSource>
      <inkml:timestamp xml:id="ts1" timeString="2021-09-07T12:35:11.379"/>
    </inkml:context>
  </inkml:definitions>
  <inkml:traceGroup>
    <inkml:annotationXML>
      <emma:emma xmlns:emma="http://www.w3.org/2003/04/emma" version="1.0">
        <emma:interpretation id="{07FB4A46-340C-4A97-BDDB-0F9AEAF2580B}" emma:medium="tactile" emma:mode="ink">
          <msink:context xmlns:msink="http://schemas.microsoft.com/ink/2010/main" type="writingRegion" rotatedBoundingBox="20969,5184 21060,11845 20054,11859 19962,5198"/>
        </emma:interpretation>
      </emma:emma>
    </inkml:annotationXML>
    <inkml:traceGroup>
      <inkml:annotationXML>
        <emma:emma xmlns:emma="http://www.w3.org/2003/04/emma" version="1.0">
          <emma:interpretation id="{BEF3B907-7DC6-41A6-BCC0-AF6203FFDF6A}" emma:medium="tactile" emma:mode="ink">
            <msink:context xmlns:msink="http://schemas.microsoft.com/ink/2010/main" type="paragraph" rotatedBoundingBox="20969,5184 21060,11845 20054,11859 19962,519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044C62E-84FE-47B5-971F-505639561A59}" emma:medium="tactile" emma:mode="ink">
              <msink:context xmlns:msink="http://schemas.microsoft.com/ink/2010/main" type="line" rotatedBoundingBox="20969,5184 21060,11845 20054,11859 19962,5198"/>
            </emma:interpretation>
          </emma:emma>
        </inkml:annotationXML>
        <inkml:traceGroup>
          <inkml:annotationXML>
            <emma:emma xmlns:emma="http://www.w3.org/2003/04/emma" version="1.0">
              <emma:interpretation id="{3D144931-633C-4A9E-9F8E-16F537DFD965}" emma:medium="tactile" emma:mode="ink">
                <msink:context xmlns:msink="http://schemas.microsoft.com/ink/2010/main" type="inkWord" rotatedBoundingBox="20241,5194 20253,6041 20215,6042 20203,5195"/>
              </emma:interpretation>
            </emma:emma>
          </inkml:annotationXML>
          <inkml:trace contextRef="#ctx0" brushRef="#br0">36 0 0,'-38'0'62,"38"39"-30,38 153 14,-38 1-14,0-1-17,0-115 1,0 0 0,0-39 15,0 1 16</inkml:trace>
        </inkml:traceGroup>
        <inkml:traceGroup>
          <inkml:annotationXML>
            <emma:emma xmlns:emma="http://www.w3.org/2003/04/emma" version="1.0">
              <emma:interpretation id="{FBBA9944-00F2-46DA-AD5C-90A921855F4C}" emma:medium="tactile" emma:mode="ink">
                <msink:context xmlns:msink="http://schemas.microsoft.com/ink/2010/main" type="inkWord" rotatedBoundingBox="20846,6858 20858,7658 20243,7666 20232,6866"/>
              </emma:interpretation>
            </emma:emma>
          </inkml:annotationXML>
          <inkml:trace contextRef="#ctx1" brushRef="#br0">265 1939 512 0,'0'-38'0'0,"-38"38"0"0,38-40 0 15,0 40 0-15,-39 40 0 0,39-80 0 16,-38 40 0-16,38 40 0 16,0-80 0-16,0 40 0 0,0 0 0 15,0 0 0-15,0 0 0 0,0 0 0 16,0 0 0-16,0 0 0 15,0-38 0-15,0 38 0 0,0-38 0 16,38 38 0-16,-38-38 0 0,39 38 0 0,-1-40 0 16,-38 40 0-16,39 0 0 15,-39-39 0-15,38 78 0 0,1-39 0 16,-39-39 0-16,38 39 0 16,1 39 0-16,-39-39 0 0,38 0 0 15,-1 40 0-15,-37-40 0 0,40 38 0 16,-40 0 0-16,39-38 0 15,-39 0 0-15,0 38 0 0,0 2 0 16,0-40 0-16,-39 0 0 16,39 38 0-16,0-38 0 0,0 39 0 15,0-1 0 1,-40-38 0-16,40 39 0 16,0-1 0-16,0-38 0 0</inkml:trace>
          <inkml:trace contextRef="#ctx0" brushRef="#br0" timeOffset="6187.0613">498 2040 0,'-77'38'15,"0"1"1,39 38 0,-39-39-1,38 1 1,-76-1 31,115 1-32,-39-39-15,232 0 94,-78 38-78,-76-38-1,153 0 32,-115 77 0</inkml:trace>
        </inkml:traceGroup>
        <inkml:traceGroup>
          <inkml:annotationXML>
            <emma:emma xmlns:emma="http://www.w3.org/2003/04/emma" version="1.0">
              <emma:interpretation id="{DC8E7580-948D-46AC-B7B3-5EECC35799FF}" emma:medium="tactile" emma:mode="ink">
                <msink:context xmlns:msink="http://schemas.microsoft.com/ink/2010/main" type="inkWord" rotatedBoundingBox="20773,8573 20786,9497 20022,9507 20009,8583"/>
              </emma:interpretation>
            </emma:emma>
          </inkml:annotationXML>
          <inkml:trace contextRef="#ctx0" brushRef="#br0" timeOffset="7393.7749">-118 3541 0,'-38'-39'31,"-1"39"16,78-38-16,38-39 0,77 77 1,-116 0-32,78 38 15,-78-38 1,-38 39 0,0-1-1,0 1 1,0-1-1,-38 39 17,38-38-32,-39-1 31,39 1 0,39-1-15,38-38-1,38 39 1,-76-39 0,-1 0-16,1 38 31,-1 1-15,-38-1-1,0 1 1,0-1-1,-38 1-15,-1-1 16,-153 1 15,38 38 1,-39-77 30,193 77-15</inkml:trace>
        </inkml:traceGroup>
        <inkml:traceGroup>
          <inkml:annotationXML>
            <emma:emma xmlns:emma="http://www.w3.org/2003/04/emma" version="1.0">
              <emma:interpretation id="{0D69D79E-7794-4ECE-95EF-6C7FDC13C1A3}" emma:medium="tactile" emma:mode="ink">
                <msink:context xmlns:msink="http://schemas.microsoft.com/ink/2010/main" type="inkWord" rotatedBoundingBox="21040,10382 21060,11845 20291,11856 20270,10393"/>
              </emma:interpretation>
            </emma:emma>
          </inkml:annotationXML>
          <inkml:trace contextRef="#ctx0" brushRef="#br0" timeOffset="8353.0715">267 5196 0,'-38'0'31,"-1"77"32,39 77-32,-38-77-15,38 38 15,-39-76-31,39 76 31,-38 0-15,38-76-1,192-39 64,1 0-48,-1 0 0,1 0 94</inkml:trace>
          <inkml:trace contextRef="#ctx0" brushRef="#br0" timeOffset="8782.8321">421 5542 0,'0'-38'31,"0"192"16,-38 38-31,-1-38 15,39-39-15,0 78 15,0-39-15,0-77-1,-38-77-15,38 115 16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09-29T12:08:42.406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AA3AC4AD-911A-4065-BCCF-69B23C5E32F0}" emma:medium="tactile" emma:mode="ink">
          <msink:context xmlns:msink="http://schemas.microsoft.com/ink/2010/main" type="writingRegion" rotatedBoundingBox="7526,10162 7481,14475 6794,14468 6839,10155"/>
        </emma:interpretation>
      </emma:emma>
    </inkml:annotationXML>
    <inkml:traceGroup>
      <inkml:annotationXML>
        <emma:emma xmlns:emma="http://www.w3.org/2003/04/emma" version="1.0">
          <emma:interpretation id="{B032F411-525E-4F05-AF42-1DFA913DE768}" emma:medium="tactile" emma:mode="ink">
            <msink:context xmlns:msink="http://schemas.microsoft.com/ink/2010/main" type="paragraph" rotatedBoundingBox="7526,10162 7481,14475 6794,14468 6839,1015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1821DFA-F0B4-467C-A6AB-57D063F47606}" emma:medium="tactile" emma:mode="ink">
              <msink:context xmlns:msink="http://schemas.microsoft.com/ink/2010/main" type="line" rotatedBoundingBox="7526,10162 7481,14475 6794,14468 6839,10155"/>
            </emma:interpretation>
          </emma:emma>
        </inkml:annotationXML>
        <inkml:traceGroup>
          <inkml:annotationXML>
            <emma:emma xmlns:emma="http://www.w3.org/2003/04/emma" version="1.0">
              <emma:interpretation id="{09FA19FD-0881-4158-8625-26CD2A7B1943}" emma:medium="tactile" emma:mode="ink">
                <msink:context xmlns:msink="http://schemas.microsoft.com/ink/2010/main" type="inkWord" rotatedBoundingBox="7526,10162 7485,14036 6798,14028 6839,10155"/>
              </emma:interpretation>
            </emma:emma>
          </inkml:annotationXML>
          <inkml:trace contextRef="#ctx0" brushRef="#br0">110 25 0,'0'-34'15,"0"68"63,-33-1-62,33 1 0,-34 133 15,34-134-15,-33-33-16,33 34 15,0 99 79,0-99 15,0 99 32,0-99-125,33-1 46</inkml:trace>
          <inkml:trace contextRef="#ctx0" brushRef="#br0" timeOffset="1866.37">-124 1295 0,'0'-167'140,"34"167"-108,-1-34-17,0 34 16,34 0 1,-33 0-1,-34 34-15,33-1-1,-33 1 1,0-1-1,0 0 1,0 1 0,0 33-1,-33-67 1,-101 167 46,101-134-46,-68 68 31,68-101-16,33 33 0,-33-33-31,33 33 141,133-33-94,34 0 0,0 0-16,-133 0 78,-34 34-93</inkml:trace>
          <inkml:trace contextRef="#ctx0" brushRef="#br0" timeOffset="3406.4777">-257 2197 0,'-34'-33'47,"34"-1"-31,34 34 15,-34-33-31,33 33 0,134 0 47,0 0-16,-133 0-15,-1 0-1,-33 33 1,33-33-16,-33 34 16,0-1 15,0 1-15,-100 99 30,0-66-14,66-67 61,135 34-46,-34-1-31,-34-33 0,67 67 30,-100-34-30,0 1 0,0-1-1,0 1-15,-100-1 32,-34 0-17,101 1 1,-134-34 31,67 33 93,100 1-140</inkml:trace>
          <inkml:trace contextRef="#ctx0" brushRef="#br0" timeOffset="13106.3837">43 2999 0,'0'34'109,"-33"-34"-93,33 33-16,0 1 15,-34 133 17,34-34-1,-66-32-31,32-34 16,1-1-16,33-32 15,0-1 1,-34 1-1,34-1-15,-33-33 0,33 33 32,134-33 124,-34 0-125,-33 0 0,-34 0 1,34 0-17,-34 0 17,34 0-1,34 67 109</inkml:trace>
        </inkml:traceGroup>
        <inkml:traceGroup>
          <inkml:annotationXML>
            <emma:emma xmlns:emma="http://www.w3.org/2003/04/emma" version="1.0">
              <emma:interpretation id="{80A23E6E-BCE0-46ED-8320-3BAD268BE804}" emma:medium="tactile" emma:mode="ink">
                <msink:context xmlns:msink="http://schemas.microsoft.com/ink/2010/main" type="inkWord" rotatedBoundingBox="7219,13334 7207,14472 7049,14470 7061,13332"/>
              </emma:interpretation>
            </emma:emma>
          </inkml:annotationXML>
          <inkml:trace contextRef="#ctx0" brushRef="#br0" timeOffset="13781.0202">110 3166 0,'0'134'110,"-33"33"-79,-1-33-31,34 0 31,0-68-31,-33-32 16,33-1-16,0 68 15,-34-101-15,34 33 0,0 34 32,0 33-17,-33-100-15,33 34 16,0-1 15,0 34 47</inkml:trace>
        </inkml:traceGroup>
      </inkml:traceGroup>
    </inkml:traceGroup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682.64581" units="1/cm"/>
          <inkml:channelProperty channel="Y" name="resolution" value="1214.9425" units="1/cm"/>
          <inkml:channelProperty channel="F" name="resolution" value="1065.625" units="1/dev"/>
          <inkml:channelProperty channel="T" name="resolution" value="1" units="1/dev"/>
        </inkml:channelProperties>
      </inkml:inkSource>
      <inkml:timestamp xml:id="ts0" timeString="2021-09-07T15:48:45.116"/>
    </inkml:context>
    <inkml:brush xml:id="br0">
      <inkml:brushProperty name="width" value="0.06667" units="cm"/>
      <inkml:brushProperty name="height" value="0.06667" units="cm"/>
      <inkml:brushProperty name="fitToCurve" value="1"/>
    </inkml:brush>
    <inkml:context xml:id="ctx1">
      <inkml:inkSource xml:id="inkSrc1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13.39216" units="1/cm"/>
          <inkml:channelProperty channel="Y" name="resolution" value="13.47368" units="1/cm"/>
          <inkml:channelProperty channel="T" name="resolution" value="1" units="1/dev"/>
        </inkml:channelProperties>
      </inkml:inkSource>
      <inkml:timestamp xml:id="ts1" timeString="2021-09-07T15:48:45.386"/>
    </inkml:context>
  </inkml:definitions>
  <inkml:traceGroup>
    <inkml:annotationXML>
      <emma:emma xmlns:emma="http://www.w3.org/2003/04/emma" version="1.0">
        <emma:interpretation id="{DE1C0C70-BB2D-4EDE-B378-AE87B0EF9B53}" emma:medium="tactile" emma:mode="ink">
          <msink:context xmlns:msink="http://schemas.microsoft.com/ink/2010/main" type="writingRegion" rotatedBoundingBox="20750,14222 26363,14113 26408,16446 20796,16555"/>
        </emma:interpretation>
      </emma:emma>
    </inkml:annotationXML>
    <inkml:traceGroup>
      <inkml:annotationXML>
        <emma:emma xmlns:emma="http://www.w3.org/2003/04/emma" version="1.0">
          <emma:interpretation id="{AD1FB03D-2ADA-4307-ABDC-62BCE846FDA3}" emma:medium="tactile" emma:mode="ink">
            <msink:context xmlns:msink="http://schemas.microsoft.com/ink/2010/main" type="paragraph" rotatedBoundingBox="21329,14003 25962,14180 25915,15403 21282,1522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B18E686-169A-4DB5-A2C3-A731AEFED29D}" emma:medium="tactile" emma:mode="ink">
              <msink:context xmlns:msink="http://schemas.microsoft.com/ink/2010/main" type="line" rotatedBoundingBox="21329,14003 25962,14180 25915,15403 21282,15226"/>
            </emma:interpretation>
          </emma:emma>
        </inkml:annotationXML>
        <inkml:traceGroup>
          <inkml:annotationXML>
            <emma:emma xmlns:emma="http://www.w3.org/2003/04/emma" version="1.0">
              <emma:interpretation id="{9CCA871A-8645-404F-8BEE-D0D4B9F82907}" emma:medium="tactile" emma:mode="ink">
                <msink:context xmlns:msink="http://schemas.microsoft.com/ink/2010/main" type="inkWord" rotatedBoundingBox="21319,14258 21408,14261 21385,14857 21296,14854"/>
              </emma:interpretation>
            </emma:emma>
          </inkml:annotationXML>
          <inkml:trace contextRef="#ctx0" brushRef="#br0">39 0 512 0,'0'41'0'16,"0"-41"0"-16,0 0 0 0,0 0 0 16,0 0 0-16,0 0 0 15,0 0 0-15,0 0 0 0,0 0 0 16,0 0 0-16,0 0 0 0,-39 0 0 16,78 0 0-16,-39 0 0 15,-39 0 0-15,78 0 0 0,-39 0 0 16,0 0 0-16,0 36 0 15,0 3 0-15,0-39 0 0,0 39 0 16,38-1 0-16,-38-38 0 16,0 40 0-16,0-1 0 0,0-2 0 15,0 3 0 1</inkml:trace>
          <inkml:trace contextRef="#ctx1" brushRef="#br0">40 287 0,'0'77'31,"-38"77"16,38-116 31,0 1-31,38-39-31</inkml:trace>
        </inkml:traceGroup>
        <inkml:traceGroup>
          <inkml:annotationXML>
            <emma:emma xmlns:emma="http://www.w3.org/2003/04/emma" version="1.0">
              <emma:interpretation id="{689B053C-436F-403E-86CF-C869AD35E222}" emma:medium="tactile" emma:mode="ink">
                <msink:context xmlns:msink="http://schemas.microsoft.com/ink/2010/main" type="inkWord" rotatedBoundingBox="22437,14231 23147,14258 23128,14763 22418,14736"/>
              </emma:interpretation>
            </emma:emma>
          </inkml:annotationXML>
          <inkml:trace contextRef="#ctx1" brushRef="#br0" timeOffset="1220.237">1195 95 0,'-38'-39'31,"-1"39"0,39-38-31,154-1 63,-116 39-48,39 39 17,-77-1-17,0 39 17,0 0-17,-115 77 32,38-77-31,39-77 77,38 38-77,38-38 0,39 0 15,115 0 16,-38 0-16,-77 0-15,-38-38-16,-1 38 140,1 38-140</inkml:trace>
        </inkml:traceGroup>
        <inkml:traceGroup>
          <inkml:annotationXML>
            <emma:emma xmlns:emma="http://www.w3.org/2003/04/emma" version="1.0">
              <emma:interpretation id="{5FB87AC5-A072-4F49-8B97-BAFC51824236}" emma:medium="tactile" emma:mode="ink">
                <msink:context xmlns:msink="http://schemas.microsoft.com/ink/2010/main" type="inkWord" rotatedBoundingBox="23732,14151 24342,14174 24315,14878 23706,14855"/>
              </emma:interpretation>
            </emma:emma>
          </inkml:annotationXML>
          <inkml:trace contextRef="#ctx1" brushRef="#br0" timeOffset="2378.0319">2542 18 0,'-77'-39'46,"77"1"17,77-1-32,-39 39-31,1 0 16,-1 0-1,1 0-15,-39 39 16,38-1 0,-38 1-1,0-1 1,0 1 0,0-1-1,-38-38-15,38 39 47,38-1-16,1 1 1,115 38-1,-116-39 0,1-38-15,-39 38-1,0 1 17,-39-39-17,-38 38 16,-77 1 16,0-1-15,77 1-17,39-39 16,-39 0-15</inkml:trace>
        </inkml:traceGroup>
        <inkml:traceGroup>
          <inkml:annotationXML>
            <emma:emma xmlns:emma="http://www.w3.org/2003/04/emma" version="1.0">
              <emma:interpretation id="{FEE0C0C1-9CB1-40D7-933A-381F77154970}" emma:medium="tactile" emma:mode="ink">
                <msink:context xmlns:msink="http://schemas.microsoft.com/ink/2010/main" type="inkWord" rotatedBoundingBox="25151,14149 25962,14180 25915,15403 25104,15372"/>
              </emma:interpretation>
            </emma:emma>
          </inkml:annotationXML>
          <inkml:trace contextRef="#ctx1" brushRef="#br0" timeOffset="3330.687">4158-59 0,'0'-39'16,"-38"39"31,38 39-47,-116 153 62,39-38-31,-38 0 32,115-116-48,0 1 17,38-39-17,155 0 32,-39 0-31,0-39-1,-77 39 1,0 0 15,-39 0-15,1 0 46,-1 77-30</inkml:trace>
          <inkml:trace contextRef="#ctx1" brushRef="#br0" timeOffset="3783.7078">4274 249 0,'0'-39'31,"0"231"47,0 1-47,0-78-15,0 78 31,77 38 31</inkml:trace>
        </inkml:traceGroup>
      </inkml:traceGroup>
    </inkml:traceGroup>
    <inkml:traceGroup>
      <inkml:annotationXML>
        <emma:emma xmlns:emma="http://www.w3.org/2003/04/emma" version="1.0">
          <emma:interpretation id="{2E129001-AA88-4805-B594-51ECFD052D07}" emma:medium="tactile" emma:mode="ink">
            <msink:context xmlns:msink="http://schemas.microsoft.com/ink/2010/main" type="paragraph" rotatedBoundingBox="20773,15417 26386,15308 26408,16446 20796,1655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B089D53-92D9-45BE-B56A-4870CA816774}" emma:medium="tactile" emma:mode="ink">
              <msink:context xmlns:msink="http://schemas.microsoft.com/ink/2010/main" type="line" rotatedBoundingBox="20773,15417 26386,15308 26408,16446 20796,16555"/>
            </emma:interpretation>
          </emma:emma>
        </inkml:annotationXML>
        <inkml:traceGroup>
          <inkml:annotationXML>
            <emma:emma xmlns:emma="http://www.w3.org/2003/04/emma" version="1.0">
              <emma:interpretation id="{89C61BCC-195F-480E-9B27-8EAF517E3513}" emma:medium="tactile" emma:mode="ink">
                <msink:context xmlns:msink="http://schemas.microsoft.com/ink/2010/main" type="inkWord" rotatedBoundingBox="20773,15417 24463,15345 24485,16484 20796,16555"/>
              </emma:interpretation>
            </emma:emma>
          </inkml:annotationXML>
          <inkml:trace contextRef="#ctx1" brushRef="#br0" timeOffset="17014.0642">1310 1326 0,'0'-77'125,"0"116"-31</inkml:trace>
          <inkml:trace contextRef="#ctx1" brushRef="#br0" timeOffset="15225.7337">1349 1288 0,'-39'0'266,"39"38"-188</inkml:trace>
          <inkml:trace contextRef="#ctx1" brushRef="#br0" timeOffset="22765.2341">-37 1211 0,'-38'0'94,"0"-39"-63,-1 39 0,-76 0 16,76 0-47,-38 39 31,39-1-15,-39 39 15,77-38-15,-39 76 15,39-76-15,116-1 31,-78-38-32,78 0 1,38-77 31,-154 39-32,38-1-15,-38 1 32,0-1-17,0-38 16,0 39-15,38 192 93,1-77-93,38 115 15,-39-38-15,1-39 15,-39 39 0,0-38-15,-39-78 0,1 1-1,-154-1 32,115-38-47,-77-38 47,77-1-16,38-38-15,39 39 0,0-39-1,0 38-15,77 1 0</inkml:trace>
          <inkml:trace contextRef="#ctx1" brushRef="#br0" timeOffset="23718.1514">1464 1134 0,'-38'0'93,"-1"0"-77,-38 0 31,-38 77 0,77-77-47,-1 0 15,39 38 1,-115 78 31,115-78-47,38 78 31,39-39 0,-38-77-15,-1 0-16,0 38 31,155-38 47,-78 38-78</inkml:trace>
          <inkml:trace contextRef="#ctx1" brushRef="#br0" timeOffset="25317.2504">2465 1249 0,'-38'0'63,"114"77"30,-37-77-77,-1 0 0,1 39-16,-1-39 15,1 0 1,-1 0-1,39-39 17,-38 39-17,-1-38 1,-38-1 0,0 1 15,0-39 0,-38 77-31,-1-39 31,1 39-15,-1 0 0,1 0-1,-1 0-15,-76 39 47,38 38-16,39-77-31,-39 115 32,77-38-17,-39-77 1,39 116 15,77-78-15,-77 1-1,39-39-15,37 76 16,1-37 15,39-1-15,-78-38-16,116 0 62,-77 0-46,-77-38 0,39 38-16,-1 0 31,1-39-16,38 78 17</inkml:trace>
        </inkml:traceGroup>
        <inkml:traceGroup>
          <inkml:annotationXML>
            <emma:emma xmlns:emma="http://www.w3.org/2003/04/emma" version="1.0">
              <emma:interpretation id="{CA31529C-CE68-4A43-A474-2553B2EC9F30}" emma:medium="tactile" emma:mode="ink">
                <msink:context xmlns:msink="http://schemas.microsoft.com/ink/2010/main" type="inkWord" rotatedBoundingBox="25431,15589 26391,15571 26400,16009 25439,16027"/>
              </emma:interpretation>
            </emma:emma>
          </inkml:annotationXML>
          <inkml:trace contextRef="#ctx1" brushRef="#br0" timeOffset="26620.3762">4543 1442 0,'0'-77'78,"-38"77"-78,-1 0 47,39-39-31,-38 39-1,-1 0 1,-38 0 15,0 39 0,39-1 1,-1-38-32,1 77 31,38-38-15,0 76 30,0-77-46,115 39 63,-76-77-47,38-38 15,-39 38-31,1 0 15,-39-39 1,38 1-16,1 0 31,-39-1-31,38 1 16,-38-1 0,0 1 46,0-1-31,39 78 1,38 153 14,0-115-14,-39-39-17,39-38 1,154 0 0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09-29T12:13:51.212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C97FAEA6-288B-406E-A696-31B7E70C65A2}" emma:medium="tactile" emma:mode="ink">
          <msink:context xmlns:msink="http://schemas.microsoft.com/ink/2010/main" type="writingRegion" rotatedBoundingBox="1223,7415 1485,13921 -904,14017 -1166,7511"/>
        </emma:interpretation>
      </emma:emma>
    </inkml:annotationXML>
    <inkml:traceGroup>
      <inkml:annotationXML>
        <emma:emma xmlns:emma="http://www.w3.org/2003/04/emma" version="1.0">
          <emma:interpretation id="{44C481C2-1F9D-4340-A6B6-6F9F6DFD149C}" emma:medium="tactile" emma:mode="ink">
            <msink:context xmlns:msink="http://schemas.microsoft.com/ink/2010/main" type="paragraph" rotatedBoundingBox="1292,7482 1336,13635 535,13640 491,748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D023520-41D5-4644-BAB3-7DC677379F88}" emma:medium="tactile" emma:mode="ink">
              <msink:context xmlns:msink="http://schemas.microsoft.com/ink/2010/main" type="inkBullet" rotatedBoundingBox="1235,7483 1239,8052 635,8056 631,7487"/>
            </emma:interpretation>
            <emma:one-of disjunction-type="recognition" id="oneOf0">
              <emma:interpretation id="interp0" emma:lang="" emma:confidence="0">
                <emma:literal>↳</emma:literal>
              </emma:interpretation>
            </emma:one-of>
          </emma:emma>
        </inkml:annotationXML>
        <inkml:trace contextRef="#ctx0" brushRef="#br0">418 33 0,'-33'0'94,"33"-33"-94,-34 33 15,1 0 17,0 0-1,-34 0 0,67 33-31,-34 1 31,1-34-15,-1 33 0,-32 0-1,32 34 16,34-33-15,0 133 47,0-134-48,34 1 1,-34-1-1,33-33 1,67 67 31,-66-67-31,-1 0-1,1 0 1,32 0 15,-66-33-31,34-1 31,-34 1-31,33 33 32,-33-34-17,0-33 16,-67 1 32,34 66-63,-34 0 31,67-34-31,-33 34 31,66 0 48,1 0-64,-1 0 1,0 0-16,1 0 15,-1 0 1,1 0-16,133 0 63</inkml:trace>
      </inkml:traceGroup>
      <inkml:traceGroup>
        <inkml:annotationXML>
          <emma:emma xmlns:emma="http://www.w3.org/2003/04/emma" version="1.0">
            <emma:interpretation id="{20A43306-EE10-496F-AEDF-F5C48C792340}" emma:medium="tactile" emma:mode="ink">
              <msink:context xmlns:msink="http://schemas.microsoft.com/ink/2010/main" type="line" rotatedBoundingBox="1305,9220 1337,13635 535,13640 503,9226"/>
            </emma:interpretation>
          </emma:emma>
        </inkml:annotationXML>
        <inkml:traceGroup>
          <inkml:annotationXML>
            <emma:emma xmlns:emma="http://www.w3.org/2003/04/emma" version="1.0">
              <emma:interpretation id="{66795A68-1016-4F62-8422-D66491EAA863}" emma:medium="tactile" emma:mode="ink">
                <msink:context xmlns:msink="http://schemas.microsoft.com/ink/2010/main" type="inkWord" rotatedBoundingBox="1098,9222 1102,9825 636,9828 632,9225"/>
              </emma:interpretation>
            </emma:emma>
          </inkml:annotationXML>
          <inkml:trace contextRef="#ctx0" brushRef="#br0" timeOffset="1137.167">452 1771 0,'-34'-33'63,"1"33"-63,-1 0 31,-66 0 0,100 33-31,-33-33 16,-1 34-16,1-1 31,-1-33-15,34 33-16,-33 1 16,0-34-16,33 33 15,-34 1 1,34-1-1,0 34 17,0-34-32,0 1 31,34-34-31,-34 33 0,33-33 0,-33 34 16,33-1-1,1-33 1,-34 33-16,33-33 0,1 0 31,-1 34-31,1-34 0,166 33 78</inkml:trace>
        </inkml:traceGroup>
        <inkml:traceGroup>
          <inkml:annotationXML>
            <emma:emma xmlns:emma="http://www.w3.org/2003/04/emma" version="1.0">
              <emma:interpretation id="{C4B4BA48-DADB-4631-A83C-81B600106A14}" emma:medium="tactile" emma:mode="ink">
                <msink:context xmlns:msink="http://schemas.microsoft.com/ink/2010/main" type="inkWord" rotatedBoundingBox="1069,11093 1074,11796 537,11800 532,11097"/>
              </emma:interpretation>
            </emma:emma>
          </inkml:annotationXML>
          <inkml:trace contextRef="#ctx0" brushRef="#br0" timeOffset="2592.6735">84 3877 0,'0'-34'16,"33"68"78,1-34-94,-1 0 15,34 0 32,-33 0-31,99-67 31,-99 67-47,-34-34 15,0-32 17,0 32-17,-34 34 16,34-33-31,-33-1 32,-1 34-17,1 0 1,0 0 0,-1 0-16,-66 34 31,0-1 16,66-33-47,1 34 15,-1 32 17,1 1-17,33 33 16,0-33-15,67 67 31,-34-67-31,101 0 30,-67-34-14,167-33-17</inkml:trace>
        </inkml:traceGroup>
        <inkml:traceGroup>
          <inkml:annotationXML>
            <emma:emma xmlns:emma="http://www.w3.org/2003/04/emma" version="1.0">
              <emma:interpretation id="{36BC8C62-CE7F-42E3-905D-641984B1A033}" emma:medium="tactile" emma:mode="ink">
                <msink:context xmlns:msink="http://schemas.microsoft.com/ink/2010/main" type="inkWord" rotatedBoundingBox="1333,13130 1337,13635 535,13640 531,13135"/>
              </emma:interpretation>
            </emma:emma>
          </inkml:annotationXML>
          <inkml:trace contextRef="#ctx0" brushRef="#br0" timeOffset="4323.1277">452 5815 0,'0'-33'31,"-34"33"-31,34-34 47,-33 34-47,-1-33 31,1-1-15,0 34 0,-1 0-1,34-33-15,-33 33 16,-1 0 0,-99 67 30,99-67-46,1 33 16,-1 34 0,1 0-1,33 100 48,0-134-63,0 1 15,67-34 1,-34 33 0,1-33-1,32 0 17,-32 0-32,-1-33 15,1 33-15,-34-34 0,33 34 0,-33-33 0,34 0 16,-1 33-16,-33-34 15,0 1 1,33-1 0,1-133 62,-68 167-78,34-33 125,0 66-78,34 67-16,-1-33 16,1 0-32,-34-33 1,33-34-16,1 33 31,-1-33-15,0 33 0,1-33 15,-1 0 0,1 0-15,-34 34-16,33-1 0</inkml:trace>
        </inkml:traceGroup>
      </inkml:traceGroup>
    </inkml:traceGroup>
    <inkml:traceGroup>
      <inkml:annotationXML>
        <emma:emma xmlns:emma="http://www.w3.org/2003/04/emma" version="1.0">
          <emma:interpretation id="{79CC933E-34AA-413D-AEE2-27E8D6469C16}" emma:medium="tactile" emma:mode="ink">
            <msink:context xmlns:msink="http://schemas.microsoft.com/ink/2010/main" type="paragraph" rotatedBoundingBox="-411,7481 -150,13987 -904,14017 -1166,751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F99DA45-8CB1-44BD-A37B-AA5AC0657060}" emma:medium="tactile" emma:mode="ink">
              <msink:context xmlns:msink="http://schemas.microsoft.com/ink/2010/main" type="inkBullet" rotatedBoundingBox="-534,7486 -514,7984 -567,7987 -588,7488"/>
            </emma:interpretation>
            <emma:one-of disjunction-type="recognition" id="oneOf1">
              <emma:interpretation id="interp1" emma:lang="" emma:confidence="0">
                <emma:literal>•</emma:literal>
              </emma:interpretation>
            </emma:one-of>
          </emma:emma>
        </inkml:annotationXML>
        <inkml:trace contextRef="#ctx0" brushRef="#br0" timeOffset="10885.83">-1153 0 0,'0'167'125,"0"0"-78,0-33 16,-33-134-63,33 33 15</inkml:trace>
      </inkml:traceGroup>
      <inkml:traceGroup>
        <inkml:annotationXML>
          <emma:emma xmlns:emma="http://www.w3.org/2003/04/emma" version="1.0">
            <emma:interpretation id="{C1E2736C-CF4B-4664-ADE8-E316BD7F193B}" emma:medium="tactile" emma:mode="ink">
              <msink:context xmlns:msink="http://schemas.microsoft.com/ink/2010/main" type="line" rotatedBoundingBox="-342,9201 -150,13987 -904,14017 -1097,9231"/>
            </emma:interpretation>
          </emma:emma>
        </inkml:annotationXML>
        <inkml:traceGroup>
          <inkml:annotationXML>
            <emma:emma xmlns:emma="http://www.w3.org/2003/04/emma" version="1.0">
              <emma:interpretation id="{4880C8C7-BF8A-458E-9B5E-53736D904D27}" emma:medium="tactile" emma:mode="ink">
                <msink:context xmlns:msink="http://schemas.microsoft.com/ink/2010/main" type="inkWord" rotatedBoundingBox="-689,9215 -668,9758 -965,9769 -987,9227"/>
              </emma:interpretation>
            </emma:emma>
          </inkml:annotationXML>
          <inkml:trace contextRef="#ctx0" brushRef="#br0" timeOffset="12570.364">-1554 1905 0,'-33'0'62,"33"-100"-15,0 66-16,33 34-31,1-33 32,-1 33-17,34 33 16,-33 34-15,-34 0 15,0-34-15,-34 34 0,1-34-16,-1-33 15,-66 134 79,100-100-78,33-34-1,135 0 32,-68 66-47</inkml:trace>
        </inkml:traceGroup>
        <inkml:traceGroup>
          <inkml:annotationXML>
            <emma:emma xmlns:emma="http://www.w3.org/2003/04/emma" version="1.0">
              <emma:interpretation id="{8260F893-27B2-4C0C-97EA-961FDAAE9458}" emma:medium="tactile" emma:mode="ink">
                <msink:context xmlns:msink="http://schemas.microsoft.com/ink/2010/main" type="inkWord" rotatedBoundingBox="-518,10919 -492,11576 -1001,11597 -1028,10939"/>
              </emma:interpretation>
            </emma:emma>
          </inkml:annotationXML>
          <inkml:trace contextRef="#ctx0" brushRef="#br0" timeOffset="14038.2769">-1487 3509 0,'0'-33'93,"134"-1"-30,-101 34-63,68 34 31,-68-1 0,0-33-15,-33 33 0,0 1-1,-66-1 1,66 1-1,-34-1 1,1-33-16,33 34 16,0-1 46,67-33-46,-67 33-16,33-33 15,-33 34 1,33-34-16,-33 33 0,34 1 47,-34-1-31,-67 67 30,34-100-30,-1 0 0,1 34-16,-67-34 31,-1 0-15,68 0-1,-1 0-15,-32 67 16</inkml:trace>
        </inkml:traceGroup>
        <inkml:traceGroup>
          <inkml:annotationXML>
            <emma:emma xmlns:emma="http://www.w3.org/2003/04/emma" version="1.0">
              <emma:interpretation id="{0985CB08-D7F8-4FD3-97E3-A6919CC77AFF}" emma:medium="tactile" emma:mode="ink">
                <msink:context xmlns:msink="http://schemas.microsoft.com/ink/2010/main" type="inkWord" rotatedBoundingBox="-190,12983 -150,13987 -714,14010 -754,13006"/>
              </emma:interpretation>
            </emma:emma>
          </inkml:annotationXML>
          <inkml:trace contextRef="#ctx0" brushRef="#br0" timeOffset="15184.094">-1186 5514 0,'-33'0'0,"33"34"63,-34-1-47,34 1-16,0-1 15,-33-33-15,33 33 0,0 34 16,-34-33-1,34-1 1,0 34-16,-33-34 16,33 1-1,0 33 17,67-67-1,-67 33-31,33-33 0,1 0 15,-1 0 1,0 0 0,34 0-1,67 0 32,-34 0-16,-100 33-31,67-33 16</inkml:trace>
          <inkml:trace contextRef="#ctx0" brushRef="#br0" timeOffset="15598.8001">-1119 5782 0,'0'-34'32,"-34"134"15,34 68-16,0-35-16,0 34 17,0 34-17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09-29T12:14:13.459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D7DBC1C4-00D9-4924-872F-F9967E6C2C95}" emma:medium="tactile" emma:mode="ink">
          <msink:context xmlns:msink="http://schemas.microsoft.com/ink/2010/main" type="writingRegion" rotatedBoundingBox="7619,6149 8121,6149 8121,6751 7619,6751"/>
        </emma:interpretation>
      </emma:emma>
    </inkml:annotationXML>
    <inkml:traceGroup>
      <inkml:annotationXML>
        <emma:emma xmlns:emma="http://www.w3.org/2003/04/emma" version="1.0">
          <emma:interpretation id="{9C791715-0DB3-4313-AB56-C11DED013123}" emma:medium="tactile" emma:mode="ink">
            <msink:context xmlns:msink="http://schemas.microsoft.com/ink/2010/main" type="paragraph" rotatedBoundingBox="7619,6149 8121,6149 8121,6751 7619,675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CB49E81-B166-41AE-BC5A-A388612562E5}" emma:medium="tactile" emma:mode="ink">
              <msink:context xmlns:msink="http://schemas.microsoft.com/ink/2010/main" type="line" rotatedBoundingBox="7619,6149 8121,6149 8121,6751 7619,6751"/>
            </emma:interpretation>
          </emma:emma>
        </inkml:annotationXML>
        <inkml:traceGroup>
          <inkml:annotationXML>
            <emma:emma xmlns:emma="http://www.w3.org/2003/04/emma" version="1.0">
              <emma:interpretation id="{3A968579-E42A-49D1-9ECB-8F88CC9EEB3E}" emma:medium="tactile" emma:mode="ink">
                <msink:context xmlns:msink="http://schemas.microsoft.com/ink/2010/main" type="inkWord" rotatedBoundingBox="7619,6149 8121,6149 8121,6751 7619,6751"/>
              </emma:interpretation>
            </emma:emma>
          </inkml:annotationXML>
          <inkml:trace contextRef="#ctx0" brushRef="#br0">167 233 0,'0'-134'157,"0"101"-142,34-1 1,-1 34 0,1-33-1,-1 33 1,0 0-1,1 33 1,66 34 31,-100-33-31,0 32-1,0 1 16,-100 67 16,33-101-31,-33 34 31,66-67-47,1 0 15,-34 0 17,67 34-32,-33-1 31,-1-33-31,34 34 156,0-68-156,34 34 31,-1 0-15,0 0 0,1 0-1,-1 0-15,1 0 16,-1 0 0,1 0-1,133 34 48,-100-34 109,-67-34-172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09-29T12:14:15.981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125020F2-8282-40E3-9463-7592B4B2F7B5}" emma:medium="tactile" emma:mode="ink">
          <msink:context xmlns:msink="http://schemas.microsoft.com/ink/2010/main" type="writingRegion" rotatedBoundingBox="11128,10494 11162,10494 11162,11162 11128,11162"/>
        </emma:interpretation>
      </emma:emma>
    </inkml:annotationXML>
    <inkml:traceGroup>
      <inkml:annotationXML>
        <emma:emma xmlns:emma="http://www.w3.org/2003/04/emma" version="1.0">
          <emma:interpretation id="{908F9C1B-E6D2-4E0D-80B4-D0B4EDD8D72D}" emma:medium="tactile" emma:mode="ink">
            <msink:context xmlns:msink="http://schemas.microsoft.com/ink/2010/main" type="paragraph" rotatedBoundingBox="11128,10494 11162,10494 11162,11162 11128,1116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EB0DB0F-B364-4BCC-9BEA-27B92CA1920A}" emma:medium="tactile" emma:mode="ink">
              <msink:context xmlns:msink="http://schemas.microsoft.com/ink/2010/main" type="line" rotatedBoundingBox="11128,10494 11162,10494 11162,11162 11128,11162"/>
            </emma:interpretation>
          </emma:emma>
        </inkml:annotationXML>
        <inkml:traceGroup>
          <inkml:annotationXML>
            <emma:emma xmlns:emma="http://www.w3.org/2003/04/emma" version="1.0">
              <emma:interpretation id="{078670BF-962C-4F4F-8697-2409512F7DB1}" emma:medium="tactile" emma:mode="ink">
                <msink:context xmlns:msink="http://schemas.microsoft.com/ink/2010/main" type="inkWord" rotatedBoundingBox="11128,10494 11162,10494 11162,11162 11128,11162"/>
              </emma:interpretation>
            </emma:emma>
          </inkml:annotationXML>
          <inkml:trace contextRef="#ctx0" brushRef="#br0">1 35 0,'0'-67'47,"0"234"94,0 0-63,0-33 0,0-1 141,34-66-204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10-20T12:50:22.796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734B60CA-D2D8-4C4D-B41D-1518236B4286}" emma:medium="tactile" emma:mode="ink">
          <msink:context xmlns:msink="http://schemas.microsoft.com/ink/2010/main" type="writingRegion" rotatedBoundingBox="21974,13096 15474,13456 15255,9502 21755,9142"/>
        </emma:interpretation>
      </emma:emma>
    </inkml:annotationXML>
    <inkml:traceGroup>
      <inkml:annotationXML>
        <emma:emma xmlns:emma="http://www.w3.org/2003/04/emma" version="1.0">
          <emma:interpretation id="{2A50F439-3CEC-4DFF-9360-3661648547C6}" emma:medium="tactile" emma:mode="ink">
            <msink:context xmlns:msink="http://schemas.microsoft.com/ink/2010/main" type="paragraph" rotatedBoundingBox="21004,13150 15474,13456 15357,11335 20887,1102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4030AD6-DC70-4495-A8CC-C4A9C455CF91}" emma:medium="tactile" emma:mode="ink">
              <msink:context xmlns:msink="http://schemas.microsoft.com/ink/2010/main" type="line" rotatedBoundingBox="21004,13150 15474,13456 15357,11335 20887,11029"/>
            </emma:interpretation>
          </emma:emma>
        </inkml:annotationXML>
        <inkml:traceGroup>
          <inkml:annotationXML>
            <emma:emma xmlns:emma="http://www.w3.org/2003/04/emma" version="1.0">
              <emma:interpretation id="{73EE5514-4847-4A96-9A20-137A6BAD9584}" emma:medium="tactile" emma:mode="ink">
                <msink:context xmlns:msink="http://schemas.microsoft.com/ink/2010/main" type="inkWord" rotatedBoundingBox="20925,11727 20855,11731 20817,11032 20887,11029"/>
              </emma:interpretation>
            </emma:emma>
          </inkml:annotationXML>
          <inkml:trace contextRef="#ctx0" brushRef="#br0">26 0 0,'0'-33'16,"0"200"202,0 0-155,0 0 46,0-33 32,-33-134-126,33 33 1,33 0 218</inkml:trace>
        </inkml:traceGroup>
        <inkml:traceGroup>
          <inkml:annotationXML>
            <emma:emma xmlns:emma="http://www.w3.org/2003/04/emma" version="1.0">
              <emma:interpretation id="{4EECF3A4-5D0F-4038-91EA-A4427491A14D}" emma:medium="tactile" emma:mode="ink">
                <msink:context xmlns:msink="http://schemas.microsoft.com/ink/2010/main" type="inkWord" rotatedBoundingBox="18748,13275 18248,13302 18206,12545 18706,12517"/>
              </emma:interpretation>
            </emma:emma>
          </inkml:annotationXML>
          <inkml:trace contextRef="#ctx0" brushRef="#br0" timeOffset="5452.6601">-2514 1604 0,'0'-33'203,"0"-1"-203,34 34 16,-34-33-16,33 33 47,1-34-31,-1 34-1,134 0 48,-133 0-48,-34 34 1,0-1-16,33 34 47,-66-33-32,33-1-15,-34-33 0,34 33 16,-33-33 0,-1 34-16,1-34 31,33 33-31,-34-33 0,1 34 125,66-34-94,1 0-15,-1 0-1,1 0 1,-1 33 0,34 34 15,-67-34-15,0 68 62,0-68-63,-33 0 1,-1-33 0,1 0-16,33 34 0,-34-34 15,-99 33 48,-34-33 15,133 34 16,68-1-79</inkml:trace>
        </inkml:traceGroup>
        <inkml:traceGroup>
          <inkml:annotationXML>
            <emma:emma xmlns:emma="http://www.w3.org/2003/04/emma" version="1.0">
              <emma:interpretation id="{688C3FE2-B74C-4C13-B964-80A7F8E656A5}" emma:medium="tactile" emma:mode="ink">
                <msink:context xmlns:msink="http://schemas.microsoft.com/ink/2010/main" type="inkWord" rotatedBoundingBox="16044,12818 15441,12851 15400,12120 16003,12087"/>
              </emma:interpretation>
            </emma:emma>
          </inkml:annotationXML>
          <inkml:trace contextRef="#ctx0" brushRef="#br0" timeOffset="7476.109">-5120 1170 0,'-34'0'78,"34"-34"1,0 1-79,34 33 15,-34-34-15,33 34 0,0-33 16,1 33-1,-1 0 1,1 0 0,-1 0-1,0 33 17,-33 1-32,34-34 0,-34 33 15,0 34 16,-34-33-15,1-1-16,-101 134 47,68-67-16,-102 34 16,68-34 0,67-100-16,200 0 157,0 0-126,-67-33 94</inkml:trace>
        </inkml:traceGroup>
      </inkml:traceGroup>
    </inkml:traceGroup>
    <inkml:traceGroup>
      <inkml:annotationXML>
        <emma:emma xmlns:emma="http://www.w3.org/2003/04/emma" version="1.0">
          <emma:interpretation id="{68607BB0-E237-48B7-BC3E-1E37BEB6ECDB}" emma:medium="tactile" emma:mode="ink">
            <msink:context xmlns:msink="http://schemas.microsoft.com/ink/2010/main" type="paragraph" rotatedBoundingBox="16669,9257 21797,9359 21783,10100 16654,9997" alignmentLevel="2"/>
          </emma:interpretation>
        </emma:emma>
      </inkml:annotationXML>
      <inkml:traceGroup>
        <inkml:annotationXML>
          <emma:emma xmlns:emma="http://www.w3.org/2003/04/emma" version="1.0">
            <emma:interpretation id="{BA975470-7F54-456D-86D7-1F64A76C7CE3}" emma:medium="tactile" emma:mode="ink">
              <msink:context xmlns:msink="http://schemas.microsoft.com/ink/2010/main" type="line" rotatedBoundingBox="16669,9257 21797,9359 21783,10100 16654,9997"/>
            </emma:interpretation>
          </emma:emma>
        </inkml:annotationXML>
        <inkml:traceGroup>
          <inkml:annotationXML>
            <emma:emma xmlns:emma="http://www.w3.org/2003/04/emma" version="1.0">
              <emma:interpretation id="{82AB2124-5FEE-4324-A371-31F3EAE93E32}" emma:medium="tactile" emma:mode="ink">
                <msink:context xmlns:msink="http://schemas.microsoft.com/ink/2010/main" type="inkWord" rotatedBoundingBox="21430,9356 21462,9357 21447,10093 21415,10092"/>
              </emma:interpretation>
            </emma:emma>
          </inkml:annotationXML>
          <inkml:trace contextRef="#ctx0" brushRef="#br0" timeOffset="18033.4032">595-1705 0,'0'134'94,"0"33"-63,-34-33 1,34 0-1,0 33 31</inkml:trace>
        </inkml:traceGroup>
        <inkml:traceGroup>
          <inkml:annotationXML>
            <emma:emma xmlns:emma="http://www.w3.org/2003/04/emma" version="1.0">
              <emma:interpretation id="{019178C2-B468-423D-A8E5-718FDDC60D44}" emma:medium="tactile" emma:mode="ink">
                <msink:context xmlns:msink="http://schemas.microsoft.com/ink/2010/main" type="inkWord" rotatedBoundingBox="21093,9353 21797,9367 21789,9767 21085,9752"/>
              </emma:interpretation>
            </emma:emma>
          </inkml:annotationXML>
          <inkml:trace contextRef="#ctx0" brushRef="#br0" timeOffset="17517.2882">427-1638 0,'0'-67'47,"-33"134"16,-101 100-17,101-133-14,33-1-1,0 1-15,33-34-1,1 33-15,-1-33 16,1 0-16,-1 0 0,101 34 31,-101-34-15,101 0 15,-101 0-15,1 0-16,-1 0 15,0 0 1,1 0-16,33 0 47</inkml:trace>
        </inkml:traceGroup>
        <inkml:traceGroup>
          <inkml:annotationXML>
            <emma:emma xmlns:emma="http://www.w3.org/2003/04/emma" version="1.0">
              <emma:interpretation id="{F1F36C74-DFDB-4770-88F4-701E829BB38B}" emma:medium="tactile" emma:mode="ink">
                <msink:context xmlns:msink="http://schemas.microsoft.com/ink/2010/main" type="inkWord" rotatedBoundingBox="19751,9318 20161,9326 20150,9897 19740,9889"/>
              </emma:interpretation>
            </emma:emma>
          </inkml:annotationXML>
          <inkml:trace contextRef="#ctx0" brushRef="#br0" timeOffset="16582.2111">-1077-1638 0,'0'-33'16,"-33"33"-16,33-34 47,67 1-16,33 33 0,-33 0-15,-34 0-1,1 33 1,-1-33 0,-33 34-1,0-1 1,0 1-1,0-1-15,-100 34 63,100-34-47,100 1 30,-66-1-30,-1 34 15,-33 0 1,0-34-17,-33-33 1,-1 0-1,-33 34 1,1-34 15,32 0-15,1 0 15,33 33-31</inkml:trace>
        </inkml:traceGroup>
        <inkml:traceGroup>
          <inkml:annotationXML>
            <emma:emma xmlns:emma="http://www.w3.org/2003/04/emma" version="1.0">
              <emma:interpretation id="{02359B6C-88C9-4D3D-B8B9-4B41AF84E221}" emma:medium="tactile" emma:mode="ink">
                <msink:context xmlns:msink="http://schemas.microsoft.com/ink/2010/main" type="inkWord" rotatedBoundingBox="18382,9387 18823,9395 18815,9825 18373,9816"/>
              </emma:interpretation>
            </emma:emma>
          </inkml:annotationXML>
          <inkml:trace contextRef="#ctx0" brushRef="#br0" timeOffset="15477.8482">-2447-1504 0,'-33'-33'47,"33"-1"-31,0 1-1,33 33 1,34-67 15,0 67-15,-34 0-1,1 33 1,-34 1 0,0-1-1,-34 34 1,34-34 15,-133 68 16,99-34-31,1-67 30,33 33-30,33-33 0,34 0 15,100 0 16,0 33-47</inkml:trace>
        </inkml:traceGroup>
        <inkml:traceGroup>
          <inkml:annotationXML>
            <emma:emma xmlns:emma="http://www.w3.org/2003/04/emma" version="1.0">
              <emma:interpretation id="{A4C970A1-1A18-4F39-85AE-97F9DD5EFE04}" emma:medium="tactile" emma:mode="ink">
                <msink:context xmlns:msink="http://schemas.microsoft.com/ink/2010/main" type="inkWord" rotatedBoundingBox="16665,9423 16685,9424 16676,9892 16656,9891"/>
              </emma:interpretation>
            </emma:emma>
          </inkml:annotationXML>
          <inkml:trace contextRef="#ctx0" brushRef="#br0" timeOffset="14288.9862">-4185-1638 0,'0'134'110,"0"-34"-79,0 67 31,0-100-46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10-20T12:51:16.772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E90DD857-ADCC-474C-9451-79F9FBAAC684}" emma:medium="tactile" emma:mode="ink">
          <msink:context xmlns:msink="http://schemas.microsoft.com/ink/2010/main" type="writingRegion" rotatedBoundingBox="28703,3145 32672,6027 29704,10114 25735,7232"/>
        </emma:interpretation>
      </emma:emma>
    </inkml:annotationXML>
    <inkml:traceGroup>
      <inkml:annotationXML>
        <emma:emma xmlns:emma="http://www.w3.org/2003/04/emma" version="1.0">
          <emma:interpretation id="{88E0F659-3F67-4494-B322-662BB0D5ADE0}" emma:medium="tactile" emma:mode="ink">
            <msink:context xmlns:msink="http://schemas.microsoft.com/ink/2010/main" type="paragraph" rotatedBoundingBox="28703,3145 32672,6027 31620,7476 27651,459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F07C4D1-C238-4D66-A504-33AA30688471}" emma:medium="tactile" emma:mode="ink">
              <msink:context xmlns:msink="http://schemas.microsoft.com/ink/2010/main" type="line" rotatedBoundingBox="28703,3145 32672,6027 31620,7476 27651,4594"/>
            </emma:interpretation>
          </emma:emma>
        </inkml:annotationXML>
        <inkml:traceGroup>
          <inkml:annotationXML>
            <emma:emma xmlns:emma="http://www.w3.org/2003/04/emma" version="1.0">
              <emma:interpretation id="{201A16F1-C9BD-4415-B40A-77D99CC23E96}" emma:medium="tactile" emma:mode="ink">
                <msink:context xmlns:msink="http://schemas.microsoft.com/ink/2010/main" type="inkWord" rotatedBoundingBox="28703,3145 30863,4713 29811,6162 27651,4594"/>
              </emma:interpretation>
            </emma:emma>
          </inkml:annotationXML>
          <inkml:trace contextRef="#ctx0" brushRef="#br0">1002-200 0,'0'-67'47,"0"33"-47,34 34 16,-1-33-1,1 33-15,-34-34 0,33 34 16,1 0 0,-1 34-1,-33-1-15,33 1 16,-33-1 0,0 1-16,-33 32 31,-34 35 0,34-68-31,-34 67 31,67-66-15,0-1 0,33 1-16,34-34 46,234 0-46</inkml:trace>
          <inkml:trace contextRef="#ctx0" brushRef="#br0" timeOffset="-942.311">0 0 0,'0'134'79,"0"33"-33,0-33 1,0-34-47</inkml:trace>
          <inkml:trace contextRef="#ctx0" brushRef="#br0" timeOffset="997.3453">2306 267 0,'-34'-33'0,"34"0"62,34 33-46,100-34 15,-68 34-15,-32 0-16,-1 34 15,-33 66 1,0-67 0,-33 34 30,33 0-14,0-34-17,33 1-15,1-34 16,-1 0-16,0 0 0,-33 33 0,67 34 31,-33-34-31,-34 1 31,-34 33 1,1-34-17,-134 1 17,33-1-17,67 0 1,-33 34-16</inkml:trace>
        </inkml:traceGroup>
        <inkml:traceGroup>
          <inkml:annotationXML>
            <emma:emma xmlns:emma="http://www.w3.org/2003/04/emma" version="1.0">
              <emma:interpretation id="{0087F2A3-CA1E-475E-B026-BE8D6CF6121B}" emma:medium="tactile" emma:mode="ink">
                <msink:context xmlns:msink="http://schemas.microsoft.com/ink/2010/main" type="inkWord" rotatedBoundingBox="31783,5747 32498,6267 32074,6850 31359,6331"/>
              </emma:interpretation>
            </emma:emma>
          </inkml:annotationXML>
          <inkml:trace contextRef="#ctx0" brushRef="#br0" timeOffset="1882.0268">3877 1504 0,'-67'134'109,"-33"33"-78,66-67-15,34 34 31,0-101-47,34 1 15,-1-34-15,-33 33 0,33-33 16,1 0-16,-1 33 16,1-33-16,99 0 31,-99 0-31,-34 34 0,33-34 0,1 0 0,-1 0 16,34 0-1,-34 0-15,1 0 16,-1 0-1,1 33-15,32 1 0</inkml:trace>
          <inkml:trace contextRef="#ctx0" brushRef="#br0" timeOffset="2198.7851">4177 2005 0,'-33'0'15,"33"34"1,-34 133 15,34 0-15,-33-100-1,33 33 1</inkml:trace>
        </inkml:traceGroup>
      </inkml:traceGroup>
    </inkml:traceGroup>
    <inkml:traceGroup>
      <inkml:annotationXML>
        <emma:emma xmlns:emma="http://www.w3.org/2003/04/emma" version="1.0">
          <emma:interpretation id="{26447F6F-D00E-4F96-A797-986C3D7F7620}" emma:medium="tactile" emma:mode="ink">
            <msink:context xmlns:msink="http://schemas.microsoft.com/ink/2010/main" type="paragraph" rotatedBoundingBox="25732,7177 26380,6554 26773,6962 26125,758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EF3C243-A2F8-49A6-BDEE-97C112A9CB49}" emma:medium="tactile" emma:mode="ink">
              <msink:context xmlns:msink="http://schemas.microsoft.com/ink/2010/main" type="line" rotatedBoundingBox="25732,7177 26380,6554 26773,6962 26125,7585"/>
            </emma:interpretation>
          </emma:emma>
        </inkml:annotationXML>
        <inkml:traceGroup>
          <inkml:annotationXML>
            <emma:emma xmlns:emma="http://www.w3.org/2003/04/emma" version="1.0">
              <emma:interpretation id="{3C9CFEBF-157C-4CF0-8019-6E01C1A1269E}" emma:medium="tactile" emma:mode="ink">
                <msink:context xmlns:msink="http://schemas.microsoft.com/ink/2010/main" type="inkWord" rotatedBoundingBox="25732,7177 26380,6554 26773,6962 26125,7585"/>
              </emma:interpretation>
            </emma:emma>
          </inkml:annotationXML>
          <inkml:trace contextRef="#ctx0" brushRef="#br0" timeOffset="3888.5856">-2006 3108 0,'0'-33'31,"34"-34"-16,-1 34-15,0-1 16,34 1-16,0-34 16,100-67-1,-67 67 1,-66 34 0,-34-1-16,33 34 0,1-33 15,-1 33-15,1-33 31</inkml:trace>
          <inkml:trace contextRef="#ctx0" brushRef="#br0" timeOffset="3473.189">-1939 2707 0,'33'0'78,"68"100"-47,-1 1 0,-67-34-15,1-34 0,-1 0-1,1 1 1,-34-1 0,33-33-1</inkml:trace>
        </inkml:traceGroup>
      </inkml:traceGroup>
    </inkml:traceGroup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10-20T12:51:07.232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23A43152-BB2E-4657-8EA3-716040FFCE5F}" emma:medium="tactile" emma:mode="ink">
          <msink:context xmlns:msink="http://schemas.microsoft.com/ink/2010/main" type="inkDrawing" rotatedBoundingBox="27408,9835 27702,11140 27597,11163 27303,9859" semanticType="callout" shapeName="Other">
            <msink:sourceLink direction="with" ref="{BE2715F2-1463-47A3-AFE9-A91E316C9B43}"/>
          </msink:context>
        </emma:interpretation>
      </emma:emma>
    </inkml:annotationXML>
    <inkml:trace contextRef="#ctx0" brushRef="#br0">-602 5615 0,'67'167'141,"0"0"-110,-34-100-15,1-34-1,-34 1 1,33 99-1,1-32 17,-34 66-1,33-134-15,-33 34-1,0 33 1,0 67 62,0-100-62</inkml:trace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11765" units="1/cm"/>
          <inkml:channelProperty channel="Y" name="resolution" value="15.78947" units="1/cm"/>
          <inkml:channelProperty channel="T" name="resolution" value="1" units="1/dev"/>
        </inkml:channelProperties>
      </inkml:inkSource>
      <inkml:timestamp xml:id="ts0" timeString="2020-10-20T12:51:06.366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BE2715F2-1463-47A3-AFE9-A91E316C9B43}" emma:medium="tactile" emma:mode="ink">
          <msink:context xmlns:msink="http://schemas.microsoft.com/ink/2010/main" type="inkDrawing" rotatedBoundingBox="25861,5230 31445,4525 32239,10817 26655,11522" shapeName="Other">
            <msink:destinationLink direction="with" ref="{23A43152-BB2E-4657-8EA3-716040FFCE5F}"/>
          </msink:context>
        </emma:interpretation>
      </emma:emma>
    </inkml:annotationXML>
    <inkml:trace contextRef="#ctx0" brushRef="#br0">-568 5849 0,'-34'-34'0,"34"1"16,-33 33 31,33-34-32,-34 34-15,34-33 16,-33 0 15,33-1-15,-33 34-16,-68-100 62,68 33-46,33 34 0,-134-134 46,101 133-46,-34-66 31,33 33-32,1 0 1,-67-100 31,66 100-32,1-33 17,-101-67 14,67 33 1,34 34-15,33 67-32,-67-135 62,34 35-46,33-1 31,0 67-32,33-33 16,-33 67 1,0-1-32,34 1 15,-1 33 1,-33-34-16,33 34 16,-33-33-16,34 33 0,-1 0 15,134 0 48,-133 0-48,-1 0 1,1 0 0,-1 0-16,-33 33 0,33-33 15,1 0-15,-1 34 31,1-34-15,-34 33-16,33-33 0,1 34 16,66 66 46,-100-67-62,33 1 16,-33-1-1,0 0 1,34-33-16,-34 34 0,33-1 16,1 34 15,-1 0-15,34 100 46,-67-133-46,0-1 15,33 0-31,-33 1 16,34-34-16,-1-134 156,-33-33-109,0 0-16,0 33 0,-33-33 0,33 33 1,0 1-17,33-34 17,-33 33-1,0-33 0,33 67-31,-33-34 31,0 0-15,0-33 0,34 167-1,-34-33-15,0-1 0,33-33 16,-33-33-1,34 67-15,-34-1 0,33-33 16,-33 34-16,67-134 31,-67 100-31,33 34 16,34-101 15,67-33 16,-67 100-31,0 34-1,-34 33 1,67 0 15,-66 0-15,33 33-1,-34 0 1,34 135 15,-34-1 1,-33-34-1,0 34 0,0-33-31,0 0 31,34 0-15,-34 33 15,0 0-15,0 0-1,-34-33 17,34-34-17,0 33 17,0 35-1,0-1 0,0 0 16,0-134 15,34-166 32,-34-1-63,0 0-15,33 0 0,1-33-1,-1 34 1,0 32 0,-33 35-16,34-1 15,-34 33 1,33-133-1,1 134-15,-1-67 16,-33 66-16,0 1 16,33-101-1,-33 67-15,34-33 16,-34 33 0,33-33-16,-33 66 31,34-133 0,-1 34-15,1-35 15,-1 68-31,-33 67 16,0-1-1,33-99 1,34-1 15,34-33 16,-1 33 0,-67 134-32,1 0 1,-1 0 0,34 34 15,-67-1-15,33 101 15,1-34 0,-34-67-15,0 34-1,0 67 1,-34 33 0,34-33-1,-33-1 1,33 1-1,-34 0 1,1 33 15,0-33-15,33 33 15,-34-34-15,34 34 15,-33 1 0,33-35 1,-34 34-1,34 0 0,0 1-15,0-35 15,0 34 16,0 0 15,0-66-15,34-101 31,-34-34-31,33-133 0,1 34-31,32-1-1,-32 0 17,-34 67-32,33-66 15,1-34 16,-1 33-15,1-33-16,-1 100 16,34-100 15,0 33 0,-34-33-15,34 67 15,0-67 0,33 0 1,34 33-1,-67 100-16,33-66 32,-67 100-47,1-33 32,33 33-17,-34 33 1,0 1-1,1 99 17,-34 34-1,0 0 0,0-33-15,0-34-1,0 1 1,-34-1-16,34 34 47,-33-68-47,33 35 16,-33-1-1,33-67-15,0 1 0,0-1 16,0 34-16,-34-33 0,34 66 15,-33-67 1,33 67-16,-34 1 16,34-34-1,-33 66 1,33-99 0,-34 133 15,34 0-16,0-100 1,-33-67 0,0 67-1,33 33 1,0 34 0,-34-1 15,34 34 16,0-66 31,0-135-47,67-33 16,0-100 0,0 0-32,66 0 32,-66 33 0,0 67-47,-34 1 16,1-35-1,100-66 17,-1 34 15,-66 99-32,33-66 1,1 0 15,66 33 0,-34 33-15,-32 34 15,32 34 0,-99-34-15,-34 33 0,67 34 15,-67 33-15,33 1-1,0-1 16,-66-33-15,0 0 0,33-34-1,0 0-15,0 34 16,-34-67-16,34 34 16,0-1-1,-33 0-15,33 1 16,-34-1-16,34 1 15,0-1-15,-33 1 16,0-1-16,33 0 16,-34 1-16,1-1 15,33 1-15,-34-34 0,1 67 32,-67 33-1,100-67-31,-34-33 0,34 34 15,-33-1 1,-134 101 15,33-1-15,101-99 0,-101 100 30,-33 33 1,66-101-31,-32 68 15,-34 33 0,0 0 16,33 0-15,34-33-1,-1-34-16,68-33 1,-34 0 0,-33 100 31,66-133-47,-32 99 46,-1 34-14,-34 1 15,101-135-47,-66 101 15</inkml:trace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BCDE6-6085-4AA5-95EC-50A1E733D6FE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BD645-E3ED-4478-A264-62FC7A4D886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/>
            <a:fld id="{B66A8AAB-3A66-4A32-8DC7-71EAF8EB0C31}" type="slidenum"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4</a:t>
            </a:fld>
            <a:endParaRPr lang="en-GB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836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/>
            <a:fld id="{2C32D821-C741-4821-B6DD-F9181BEAB52F}" type="slidenum"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7</a:t>
            </a:fld>
            <a:endParaRPr lang="en-GB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959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/>
            <a:fld id="{4EBE361E-57C8-495C-9D06-A3BFCB62C7E3}" type="slidenum"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11</a:t>
            </a:fld>
            <a:endParaRPr lang="en-GB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68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48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2</a:t>
            </a:r>
            <a:r>
              <a:rPr lang="en-GB" b="1" baseline="0" dirty="0" smtClean="0"/>
              <a:t> bar piano intro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30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2 bar intro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36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8</a:t>
            </a:r>
            <a:r>
              <a:rPr lang="en-GB" b="1" baseline="0" dirty="0" smtClean="0"/>
              <a:t> bar intro – STOP on </a:t>
            </a:r>
            <a:r>
              <a:rPr lang="en-GB" b="1" u="sng" baseline="0" dirty="0" smtClean="0"/>
              <a:t>Love</a:t>
            </a:r>
            <a:r>
              <a:rPr lang="en-GB" b="1" u="none" baseline="0" dirty="0" smtClean="0"/>
              <a:t> (continue on F)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47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4 Bar Intro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48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4BD645-E3ED-4478-A264-62FC7A4D886B}" type="slidenum">
              <a:rPr lang="en-GB" smtClean="0"/>
              <a:pPr/>
              <a:t>74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1"/>
            <a:ext cx="6619244" cy="3329581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777380"/>
            <a:ext cx="6619244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24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809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861734"/>
            <a:ext cx="6619243" cy="1915647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655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2060576"/>
            <a:ext cx="3297254" cy="4195763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2056093"/>
            <a:ext cx="3297256" cy="4200245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937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406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095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20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447800"/>
            <a:ext cx="2550798" cy="144780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447800"/>
            <a:ext cx="3896998" cy="4572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3129281"/>
            <a:ext cx="2550797" cy="28955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1973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854192"/>
            <a:ext cx="3819680" cy="1574808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1143000"/>
            <a:ext cx="24003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3813734" cy="13716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88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4800587"/>
            <a:ext cx="6619243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685800"/>
            <a:ext cx="6619244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5367325"/>
            <a:ext cx="6619242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9508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447800"/>
            <a:ext cx="6619244" cy="19812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6619244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3933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447800"/>
            <a:ext cx="5999486" cy="232337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3771174"/>
            <a:ext cx="5459737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4350657"/>
            <a:ext cx="6619244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721" y="971254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2613788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917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124201"/>
            <a:ext cx="6619245" cy="165318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7742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98120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66700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981200"/>
            <a:ext cx="220218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66700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981200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66700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0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4250949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2209800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4827212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4250949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2209800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4827211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4250949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2209800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4827209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5663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2451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430214"/>
            <a:ext cx="131445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887414"/>
            <a:ext cx="5567362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426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8AEB5-4505-4E0B-8916-6CD9443C4A54}" type="datetimeFigureOut">
              <a:rPr lang="en-GB" smtClean="0"/>
              <a:pPr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2DE4-D5E7-4CC5-917A-892E91D3223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6"/>
            <a:ext cx="302775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8"/>
            <a:ext cx="1141809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2905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F645D1B-A33C-4AAA-9277-1BDCCCBDBDDB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1206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02C9D-D536-4376-86B2-BCD165FEEE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33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www3B2zfB1I" TargetMode="External"/><Relationship Id="rId13" Type="http://schemas.openxmlformats.org/officeDocument/2006/relationships/image" Target="../media/image12.jpeg"/><Relationship Id="rId3" Type="http://schemas.openxmlformats.org/officeDocument/2006/relationships/audio" Target="file:///C:\Users\David\Documents\Barton%20Hill\Lessons\Year%205\Learn%20to%20play%20the%20Ukulele\Noah%20&amp;amp;%20The%20Whale%20-%205%20Years%20Time%20(lyrics).mp3" TargetMode="External"/><Relationship Id="rId7" Type="http://schemas.openxmlformats.org/officeDocument/2006/relationships/image" Target="../media/image7.jpeg"/><Relationship Id="rId12" Type="http://schemas.openxmlformats.org/officeDocument/2006/relationships/image" Target="../media/image11.jpeg"/><Relationship Id="rId2" Type="http://schemas.openxmlformats.org/officeDocument/2006/relationships/audio" Target="file:///C:\Users\David\Documents\Barton%20Hill\Lessons\Year%205\Learn%20to%20play%20the%20Ukulele\Train%20-%20Hey%20Soul%20Sister%20(Lyrics).mp3" TargetMode="External"/><Relationship Id="rId16" Type="http://schemas.openxmlformats.org/officeDocument/2006/relationships/hyperlink" Target="https://www.bing.com/videos/search?q=over+the+rainbow+ukulele&amp;docid=608044546073573952&amp;mid=7066679A43ECD2CC47B47066679A43ECD2CC47B4&amp;view=detail&amp;FORM=VIRE" TargetMode="External"/><Relationship Id="rId1" Type="http://schemas.openxmlformats.org/officeDocument/2006/relationships/audio" Target="file:///C:\Users\David\Documents\Barton%20Hill\Lessons\Year%205\Learn%20to%20play%20the%20Ukulele\Love%20Is%20Easy%20-%20Mcfly%20Lyrics.mp3" TargetMode="Externa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0.jpeg"/><Relationship Id="rId5" Type="http://schemas.openxmlformats.org/officeDocument/2006/relationships/audio" Target="file:///C:\Users\David\Documents\Barton%20Hill\Lessons\Year%205\Learn%20to%20play%20the%20Ukulele\Vance%20Joy%20-%20Riptide%20(Lyric%20Video)%20HD.mp3" TargetMode="External"/><Relationship Id="rId15" Type="http://schemas.openxmlformats.org/officeDocument/2006/relationships/hyperlink" Target="https://www.youtube.com/watch?app=desktop&amp;v=A-7XPCNrD5Y" TargetMode="External"/><Relationship Id="rId10" Type="http://schemas.openxmlformats.org/officeDocument/2006/relationships/image" Target="../media/image9.jpeg"/><Relationship Id="rId4" Type="http://schemas.openxmlformats.org/officeDocument/2006/relationships/audio" Target="file:///C:\Users\David\Documents\Barton%20Hill\Lessons\Year%205\Learn%20to%20play%20the%20Ukulele\George%20Formby%20-%20When%20i'm%20cleaning%20windows.mp3" TargetMode="External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3" Type="http://schemas.openxmlformats.org/officeDocument/2006/relationships/image" Target="../media/image31.png"/><Relationship Id="rId7" Type="http://schemas.openxmlformats.org/officeDocument/2006/relationships/image" Target="../media/image32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5.xml"/><Relationship Id="rId5" Type="http://schemas.openxmlformats.org/officeDocument/2006/relationships/image" Target="../media/image31.emf"/><Relationship Id="rId4" Type="http://schemas.openxmlformats.org/officeDocument/2006/relationships/customXml" Target="../ink/ink4.xml"/><Relationship Id="rId9" Type="http://schemas.openxmlformats.org/officeDocument/2006/relationships/image" Target="../media/image3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file:///C:\Users\David\Documents\Barton%20Hill\Lessons\Year%205\Learn%20to%20play%20the%20Ukulele\Music\Roar.mid" TargetMode="External"/><Relationship Id="rId1" Type="http://schemas.openxmlformats.org/officeDocument/2006/relationships/audio" Target="file:///C:\Users\David\Documents\Barton%20Hill\Lessons\Year%205\Learn%20to%20play%20the%20Ukulele\Music\Roar%20Slower.mid" TargetMode="External"/><Relationship Id="rId6" Type="http://schemas.openxmlformats.org/officeDocument/2006/relationships/image" Target="../media/image35.png"/><Relationship Id="rId5" Type="http://schemas.openxmlformats.org/officeDocument/2006/relationships/image" Target="../media/image37.jpeg"/><Relationship Id="rId10" Type="http://schemas.openxmlformats.org/officeDocument/2006/relationships/image" Target="../media/image39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image" Target="../media/image40.png"/><Relationship Id="rId7" Type="http://schemas.openxmlformats.org/officeDocument/2006/relationships/customXml" Target="../ink/ink8.xml"/><Relationship Id="rId12" Type="http://schemas.openxmlformats.org/officeDocument/2006/relationships/image" Target="../media/image46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emf"/><Relationship Id="rId11" Type="http://schemas.openxmlformats.org/officeDocument/2006/relationships/customXml" Target="../ink/ink10.xml"/><Relationship Id="rId5" Type="http://schemas.openxmlformats.org/officeDocument/2006/relationships/customXml" Target="../ink/ink7.xml"/><Relationship Id="rId10" Type="http://schemas.openxmlformats.org/officeDocument/2006/relationships/image" Target="../media/image45.emf"/><Relationship Id="rId4" Type="http://schemas.openxmlformats.org/officeDocument/2006/relationships/image" Target="../media/image41.jpeg"/><Relationship Id="rId9" Type="http://schemas.openxmlformats.org/officeDocument/2006/relationships/customXml" Target="../ink/ink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Music\Drunken%20sailor.mid" TargetMode="External"/><Relationship Id="rId6" Type="http://schemas.openxmlformats.org/officeDocument/2006/relationships/image" Target="../media/image24.png"/><Relationship Id="rId5" Type="http://schemas.openxmlformats.org/officeDocument/2006/relationships/image" Target="../media/image40.png"/><Relationship Id="rId4" Type="http://schemas.openxmlformats.org/officeDocument/2006/relationships/image" Target="../media/image4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youtube.com/watch?v=d-diB65scQ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4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6.png"/><Relationship Id="rId2" Type="http://schemas.openxmlformats.org/officeDocument/2006/relationships/audio" Target="file:///C:\Users\David\Documents\Barton%20Hill\Lessons\Year%205\Learn%20to%20play%20the%20Ukulele\Music\Rockin%20robin%20FAST.mid" TargetMode="External"/><Relationship Id="rId1" Type="http://schemas.openxmlformats.org/officeDocument/2006/relationships/audio" Target="file:///C:\Users\David\Documents\Barton%20Hill\Lessons\Year%205\Learn%20to%20play%20the%20Ukulele\Music\Rockin%20robin%20SLOW.mid" TargetMode="External"/><Relationship Id="rId6" Type="http://schemas.openxmlformats.org/officeDocument/2006/relationships/image" Target="../media/image53.png"/><Relationship Id="rId5" Type="http://schemas.openxmlformats.org/officeDocument/2006/relationships/image" Target="../media/image55.png"/><Relationship Id="rId4" Type="http://schemas.openxmlformats.org/officeDocument/2006/relationships/notesSlide" Target="../notesSlides/notesSlide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Music\Shotgun%20ukuleles.mid" TargetMode="Externa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62.png"/><Relationship Id="rId4" Type="http://schemas.openxmlformats.org/officeDocument/2006/relationships/image" Target="../media/image2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5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24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8.png"/><Relationship Id="rId7" Type="http://schemas.openxmlformats.org/officeDocument/2006/relationships/image" Target="../media/image6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24.png"/><Relationship Id="rId4" Type="http://schemas.openxmlformats.org/officeDocument/2006/relationships/image" Target="../media/image28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5.jpe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4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23.jpeg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7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Music\C%20F%20G7%20C.m4a" TargetMode="External"/><Relationship Id="rId6" Type="http://schemas.openxmlformats.org/officeDocument/2006/relationships/image" Target="../media/image44.png"/><Relationship Id="rId5" Type="http://schemas.openxmlformats.org/officeDocument/2006/relationships/image" Target="../media/image24.png"/><Relationship Id="rId4" Type="http://schemas.openxmlformats.org/officeDocument/2006/relationships/image" Target="../media/image2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73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23.jpe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C%20Am%20F%20G.m4a" TargetMode="Externa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51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2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24.png"/><Relationship Id="rId4" Type="http://schemas.openxmlformats.org/officeDocument/2006/relationships/image" Target="../media/image28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2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First%20string%20groove.m4a" TargetMode="External"/><Relationship Id="rId4" Type="http://schemas.openxmlformats.org/officeDocument/2006/relationships/image" Target="../media/image17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Second%20string%20groove.m4a" TargetMode="External"/><Relationship Id="rId4" Type="http://schemas.openxmlformats.org/officeDocument/2006/relationships/image" Target="../media/image98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Uke%20can%20do%20it!%20.m4a" TargetMode="External"/><Relationship Id="rId4" Type="http://schemas.openxmlformats.org/officeDocument/2006/relationships/image" Target="../media/image100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Swing%20that%20uke.m4a" TargetMode="External"/><Relationship Id="rId4" Type="http://schemas.openxmlformats.org/officeDocument/2006/relationships/image" Target="../media/image10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David\Documents\Barton%20Hill\Lessons\Year%205\Learn%20to%20play%20the%20Ukulele\Funkulele%20(1).m4a" TargetMode="External"/><Relationship Id="rId4" Type="http://schemas.openxmlformats.org/officeDocument/2006/relationships/image" Target="../media/image17.jpe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tif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35.png"/><Relationship Id="rId4" Type="http://schemas.openxmlformats.org/officeDocument/2006/relationships/image" Target="../media/image5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11.jpe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Y3PELIU1i4c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28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40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120.jpe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5" Type="http://schemas.openxmlformats.org/officeDocument/2006/relationships/image" Target="../media/image117.png"/><Relationship Id="rId4" Type="http://schemas.openxmlformats.org/officeDocument/2006/relationships/image" Target="../media/image118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David\Documents\Barton%20Hill\Lessons\Year%205\Learn%20to%20play%20the%20Ukulele\BWUZ0564.mp4" TargetMode="External"/><Relationship Id="rId4" Type="http://schemas.openxmlformats.org/officeDocument/2006/relationships/image" Target="../media/image132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gif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15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5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2.png"/><Relationship Id="rId5" Type="http://schemas.openxmlformats.org/officeDocument/2006/relationships/image" Target="../media/image72.png"/><Relationship Id="rId4" Type="http://schemas.openxmlformats.org/officeDocument/2006/relationships/image" Target="../media/image73.pn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7" Type="http://schemas.openxmlformats.org/officeDocument/2006/relationships/image" Target="../media/image179.png"/><Relationship Id="rId2" Type="http://schemas.openxmlformats.org/officeDocument/2006/relationships/image" Target="../media/image17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tiff"/><Relationship Id="rId7" Type="http://schemas.openxmlformats.org/officeDocument/2006/relationships/image" Target="../media/image177.png"/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40.png"/><Relationship Id="rId4" Type="http://schemas.openxmlformats.org/officeDocument/2006/relationships/image" Target="../media/image176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tiff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tiff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eg"/><Relationship Id="rId2" Type="http://schemas.openxmlformats.org/officeDocument/2006/relationships/image" Target="../media/image18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5" Type="http://schemas.openxmlformats.org/officeDocument/2006/relationships/image" Target="../media/image177.png"/><Relationship Id="rId4" Type="http://schemas.openxmlformats.org/officeDocument/2006/relationships/image" Target="../media/image162.png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3" Type="http://schemas.openxmlformats.org/officeDocument/2006/relationships/image" Target="../media/image177.png"/><Relationship Id="rId7" Type="http://schemas.openxmlformats.org/officeDocument/2006/relationships/image" Target="../media/image40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6.png"/><Relationship Id="rId4" Type="http://schemas.openxmlformats.org/officeDocument/2006/relationships/image" Target="../media/image179.png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62.png"/><Relationship Id="rId7" Type="http://schemas.openxmlformats.org/officeDocument/2006/relationships/image" Target="../media/image178.pn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png"/><Relationship Id="rId5" Type="http://schemas.openxmlformats.org/officeDocument/2006/relationships/image" Target="../media/image179.png"/><Relationship Id="rId4" Type="http://schemas.openxmlformats.org/officeDocument/2006/relationships/image" Target="../media/image177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190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8.png"/><Relationship Id="rId4" Type="http://schemas.openxmlformats.org/officeDocument/2006/relationships/image" Target="../media/image1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kulele wallpaper.jpg"/>
          <p:cNvPicPr>
            <a:picLocks noChangeAspect="1"/>
          </p:cNvPicPr>
          <p:nvPr/>
        </p:nvPicPr>
        <p:blipFill>
          <a:blip r:embed="rId2" cstate="print"/>
          <a:srcRect r="8089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84784"/>
            <a:ext cx="9144000" cy="1470025"/>
          </a:xfrm>
        </p:spPr>
        <p:txBody>
          <a:bodyPr>
            <a:noAutofit/>
          </a:bodyPr>
          <a:lstStyle/>
          <a:p>
            <a:r>
              <a:rPr lang="en-GB" sz="138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 CHRISTY" pitchFamily="2" charset="0"/>
              </a:rPr>
              <a:t>How to play the Ukulele</a:t>
            </a:r>
            <a:endParaRPr lang="en-GB" sz="138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kulele_gimme_good_vibes_by_bro12-d5e0jj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7298" y="16271"/>
            <a:ext cx="9144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8312" y="125760"/>
            <a:ext cx="6444208" cy="1143000"/>
          </a:xfrm>
        </p:spPr>
        <p:txBody>
          <a:bodyPr>
            <a:noAutofit/>
          </a:bodyPr>
          <a:lstStyle/>
          <a:p>
            <a:r>
              <a:rPr lang="en-GB" sz="5400" dirty="0" smtClean="0"/>
              <a:t>Have you heard the Ukulele before?</a:t>
            </a:r>
            <a:endParaRPr lang="en-GB" sz="5400" dirty="0"/>
          </a:p>
        </p:txBody>
      </p:sp>
      <p:pic>
        <p:nvPicPr>
          <p:cNvPr id="16" name="Picture 15" descr="Minion.png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00392" y="5301208"/>
            <a:ext cx="936104" cy="1489338"/>
          </a:xfrm>
          <a:prstGeom prst="rect">
            <a:avLst/>
          </a:prstGeom>
        </p:spPr>
      </p:pic>
      <p:pic>
        <p:nvPicPr>
          <p:cNvPr id="17" name="Love Is Easy - Mcfly Lyric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tretch>
            <a:fillRect/>
          </a:stretch>
        </p:blipFill>
        <p:spPr>
          <a:xfrm>
            <a:off x="4427984" y="1628800"/>
            <a:ext cx="1296144" cy="1296144"/>
          </a:xfrm>
          <a:prstGeom prst="rect">
            <a:avLst/>
          </a:prstGeom>
        </p:spPr>
      </p:pic>
      <p:pic>
        <p:nvPicPr>
          <p:cNvPr id="18" name="Train - Hey Soul Sister (Lyrics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1" cstate="print"/>
          <a:stretch>
            <a:fillRect/>
          </a:stretch>
        </p:blipFill>
        <p:spPr>
          <a:xfrm>
            <a:off x="6012160" y="1628800"/>
            <a:ext cx="1296144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9" name="Noah &amp;amp; The Whale - 5 Years Time (lyrics)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2" cstate="print"/>
          <a:stretch>
            <a:fillRect/>
          </a:stretch>
        </p:blipFill>
        <p:spPr>
          <a:xfrm>
            <a:off x="7596336" y="1628800"/>
            <a:ext cx="1296144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0" name="George Formby - When i'm cleaning windows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3" cstate="print"/>
          <a:stretch>
            <a:fillRect/>
          </a:stretch>
        </p:blipFill>
        <p:spPr>
          <a:xfrm>
            <a:off x="5292080" y="3212976"/>
            <a:ext cx="1130032" cy="1412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1" name="Vance Joy - Riptide (Lyric Video) HD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4" cstate="print"/>
          <a:stretch>
            <a:fillRect/>
          </a:stretch>
        </p:blipFill>
        <p:spPr>
          <a:xfrm>
            <a:off x="6948264" y="3229744"/>
            <a:ext cx="1368152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136112" y="54405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15"/>
              </a:rPr>
              <a:t>Train 'Hey, Soul Sister' Billboard Live Acoustic Studio Session - YouTube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136112" y="61155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16"/>
              </a:rPr>
              <a:t>OFFICIAL Somewhere over the Rainbow - Israel "IZ" </a:t>
            </a:r>
            <a:r>
              <a:rPr lang="en-GB" dirty="0" err="1">
                <a:hlinkClick r:id="rId16"/>
              </a:rPr>
              <a:t>Kamakawiwoʻole</a:t>
            </a:r>
            <a:r>
              <a:rPr lang="en-GB" dirty="0">
                <a:hlinkClick r:id="rId16"/>
              </a:rPr>
              <a:t> - Bing video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33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689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7600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9444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882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awaii.jpeg"/>
          <p:cNvPicPr>
            <a:picLocks noChangeAspect="1"/>
          </p:cNvPicPr>
          <p:nvPr/>
        </p:nvPicPr>
        <p:blipFill>
          <a:blip r:embed="rId3" cstate="print"/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-243408"/>
            <a:ext cx="50760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500" dirty="0" smtClean="0">
                <a:ln>
                  <a:solidFill>
                    <a:schemeClr val="bg1"/>
                  </a:solidFill>
                </a:ln>
                <a:latin typeface="AR CHRISTY" pitchFamily="2" charset="0"/>
              </a:rPr>
              <a:t>Hawaii</a:t>
            </a:r>
            <a:endParaRPr lang="en-GB" sz="15500" dirty="0">
              <a:ln>
                <a:solidFill>
                  <a:schemeClr val="bg1"/>
                </a:solidFill>
              </a:ln>
              <a:latin typeface="AR CHRISTY" pitchFamily="2" charset="0"/>
            </a:endParaRPr>
          </a:p>
        </p:txBody>
      </p:sp>
      <p:pic>
        <p:nvPicPr>
          <p:cNvPr id="12" name="Picture 11" descr="Hawaii fla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0600" y="116632"/>
            <a:ext cx="3863888" cy="1931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326881" y="239401"/>
            <a:ext cx="8817120" cy="629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66290" rIns="81638" bIns="40819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 Ukulele originates from Hawaii in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 19</a:t>
            </a:r>
            <a:r>
              <a:rPr lang="en-GB" altLang="en-US" sz="2903" b="1" baseline="33000">
                <a:solidFill>
                  <a:srgbClr val="000000"/>
                </a:solidFill>
              </a:rPr>
              <a:t>th</a:t>
            </a:r>
            <a:r>
              <a:rPr lang="en-GB" altLang="en-US" sz="2903" b="1">
                <a:solidFill>
                  <a:srgbClr val="000000"/>
                </a:solidFill>
              </a:rPr>
              <a:t> century where it was developed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from two small Portugese guitars,.</a:t>
            </a:r>
          </a:p>
          <a:p>
            <a:pPr eaLnBrk="1">
              <a:buClrTx/>
              <a:buFontTx/>
              <a:buNone/>
            </a:pPr>
            <a:endParaRPr lang="en-GB" altLang="en-US" sz="2903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 name, Ukulele roughly translates as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'jumping flea!!'. This name may have come from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 fast and fidgety way the fingers run over the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frets.  However, according to the last Queen of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Hawaii, the name means 'the gift that came here',</a:t>
            </a:r>
          </a:p>
          <a:p>
            <a:pPr eaLnBrk="1">
              <a:buClrTx/>
              <a:buFontTx/>
              <a:buNone/>
            </a:pPr>
            <a:r>
              <a:rPr lang="en-GB" altLang="en-US" sz="2903" b="1" i="1">
                <a:solidFill>
                  <a:srgbClr val="000000"/>
                </a:solidFill>
              </a:rPr>
              <a:t>'uku' </a:t>
            </a:r>
            <a:r>
              <a:rPr lang="en-GB" altLang="en-US" sz="2903" b="1">
                <a:solidFill>
                  <a:srgbClr val="000000"/>
                </a:solidFill>
              </a:rPr>
              <a:t>meaning the gift or reward, and </a:t>
            </a:r>
            <a:r>
              <a:rPr lang="en-GB" altLang="en-US" sz="2903" b="1" i="1">
                <a:solidFill>
                  <a:srgbClr val="000000"/>
                </a:solidFill>
              </a:rPr>
              <a:t>'lele', </a:t>
            </a:r>
            <a:r>
              <a:rPr lang="en-GB" altLang="en-US" sz="2903" b="1">
                <a:solidFill>
                  <a:srgbClr val="000000"/>
                </a:solidFill>
              </a:rPr>
              <a:t>to come.  </a:t>
            </a:r>
          </a:p>
          <a:p>
            <a:pPr eaLnBrk="1">
              <a:buClrTx/>
              <a:buFontTx/>
              <a:buNone/>
            </a:pPr>
            <a:endParaRPr lang="en-GB" altLang="en-US" sz="2903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In the 20</a:t>
            </a:r>
            <a:r>
              <a:rPr lang="en-GB" altLang="en-US" sz="2903" b="1" baseline="33000">
                <a:solidFill>
                  <a:srgbClr val="000000"/>
                </a:solidFill>
              </a:rPr>
              <a:t>th</a:t>
            </a:r>
            <a:r>
              <a:rPr lang="en-GB" altLang="en-US" sz="2903" b="1">
                <a:solidFill>
                  <a:srgbClr val="000000"/>
                </a:solidFill>
              </a:rPr>
              <a:t> century the ukulele became very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popular in America and has since grown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In popularity all over the world. </a:t>
            </a:r>
          </a:p>
        </p:txBody>
      </p:sp>
    </p:spTree>
    <p:extLst>
      <p:ext uri="{BB962C8B-B14F-4D97-AF65-F5344CB8AC3E}">
        <p14:creationId xmlns:p14="http://schemas.microsoft.com/office/powerpoint/2010/main" val="25970271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achete.jpg"/>
          <p:cNvPicPr>
            <a:picLocks noChangeAspect="1"/>
          </p:cNvPicPr>
          <p:nvPr/>
        </p:nvPicPr>
        <p:blipFill>
          <a:blip r:embed="rId2" cstate="print"/>
          <a:srcRect l="16526" r="20475"/>
          <a:stretch>
            <a:fillRect/>
          </a:stretch>
        </p:blipFill>
        <p:spPr>
          <a:xfrm>
            <a:off x="35496" y="5354"/>
            <a:ext cx="2880320" cy="6852646"/>
          </a:xfrm>
          <a:prstGeom prst="rect">
            <a:avLst/>
          </a:prstGeom>
        </p:spPr>
      </p:pic>
      <p:pic>
        <p:nvPicPr>
          <p:cNvPr id="6" name="Picture 5" descr="Ukulele p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361123" y="2210011"/>
            <a:ext cx="6686452" cy="2520278"/>
          </a:xfrm>
          <a:prstGeom prst="rect">
            <a:avLst/>
          </a:prstGeom>
        </p:spPr>
      </p:pic>
      <p:sp>
        <p:nvSpPr>
          <p:cNvPr id="7" name="Left Arrow 6"/>
          <p:cNvSpPr/>
          <p:nvPr/>
        </p:nvSpPr>
        <p:spPr>
          <a:xfrm>
            <a:off x="2483768" y="1556792"/>
            <a:ext cx="3744416" cy="2088232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 smtClean="0">
              <a:solidFill>
                <a:schemeClr val="tx1"/>
              </a:solidFill>
              <a:latin typeface="AR CHRISTY" pitchFamily="2" charset="0"/>
            </a:endParaRP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AR CHRISTY" pitchFamily="2" charset="0"/>
              </a:rPr>
              <a:t>Machete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AR CHRISTY" pitchFamily="2" charset="0"/>
              </a:rPr>
              <a:t>(from Portugal)</a:t>
            </a:r>
            <a:endParaRPr lang="en-GB" sz="3600" dirty="0" smtClean="0">
              <a:solidFill>
                <a:schemeClr val="tx1"/>
              </a:solidFill>
              <a:latin typeface="AR CHRISTY" pitchFamily="2" charset="0"/>
            </a:endParaRPr>
          </a:p>
          <a:p>
            <a:pPr algn="ctr"/>
            <a:endParaRPr lang="en-GB" sz="3600" dirty="0">
              <a:solidFill>
                <a:schemeClr val="tx1"/>
              </a:solidFill>
              <a:latin typeface="AR CHRISTY" pitchFamily="2" charset="0"/>
            </a:endParaRPr>
          </a:p>
        </p:txBody>
      </p:sp>
      <p:sp>
        <p:nvSpPr>
          <p:cNvPr id="8" name="Left Arrow 7"/>
          <p:cNvSpPr/>
          <p:nvPr/>
        </p:nvSpPr>
        <p:spPr>
          <a:xfrm rot="10800000">
            <a:off x="2627784" y="4653136"/>
            <a:ext cx="3744416" cy="1008112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4870901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R CHRISTY" pitchFamily="2" charset="0"/>
              </a:rPr>
              <a:t>Ukulele</a:t>
            </a:r>
            <a:endParaRPr lang="en-GB" sz="36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7" y="765334"/>
            <a:ext cx="8964489" cy="6048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0" y="-2738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AR CHRISTY" pitchFamily="2" charset="0"/>
              </a:rPr>
              <a:t>Where does the Ukulele come from?</a:t>
            </a:r>
            <a:endParaRPr lang="en-GB" sz="4400" dirty="0">
              <a:latin typeface="AR CHRISTY" pitchFamily="2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39552" y="3212976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78092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Hawaii</a:t>
            </a:r>
            <a:endParaRPr lang="en-GB" sz="2400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1043608" y="3429000"/>
            <a:ext cx="2808312" cy="7200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971600" y="3140968"/>
            <a:ext cx="3096344" cy="144016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419872" y="3247092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 smtClean="0">
                <a:solidFill>
                  <a:srgbClr val="FFFF00"/>
                </a:solidFill>
              </a:rPr>
              <a:t>Cape Verde</a:t>
            </a:r>
            <a:endParaRPr lang="en-GB" sz="1050" b="1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07904" y="2924944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 smtClean="0">
                <a:solidFill>
                  <a:srgbClr val="FFFF00"/>
                </a:solidFill>
              </a:rPr>
              <a:t>Madeira</a:t>
            </a:r>
            <a:endParaRPr lang="en-GB" sz="105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457921" y="361801"/>
            <a:ext cx="8521920" cy="585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38" tIns="66290" rIns="81638" bIns="40819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en-GB" altLang="en-US" sz="2903" b="1" u="sng">
                <a:solidFill>
                  <a:srgbClr val="000000"/>
                </a:solidFill>
              </a:rPr>
              <a:t>Ukuleles</a:t>
            </a:r>
            <a:r>
              <a:rPr lang="en-GB" altLang="en-US" sz="2903" b="1">
                <a:solidFill>
                  <a:srgbClr val="000000"/>
                </a:solidFill>
              </a:rPr>
              <a:t> are traditionally made from wood, 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Although cheaper varieties are made from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plastic, plywood, or other materials. Some of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 most expensive ukuleles, which may cost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Thousands of pounds are made from wood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From Hawaii, 'koa' (</a:t>
            </a:r>
            <a:r>
              <a:rPr lang="en-GB" altLang="en-US" sz="2903" b="1" i="1">
                <a:solidFill>
                  <a:srgbClr val="000000"/>
                </a:solidFill>
              </a:rPr>
              <a:t>acacia koa).</a:t>
            </a:r>
          </a:p>
          <a:p>
            <a:pPr eaLnBrk="1">
              <a:buClrTx/>
              <a:buFontTx/>
              <a:buNone/>
            </a:pPr>
            <a:endParaRPr lang="en-GB" altLang="en-US" sz="2903" b="1" i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Generally the ukulele has four strings, although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Some variants may have 6 or 8. </a:t>
            </a:r>
          </a:p>
          <a:p>
            <a:pPr eaLnBrk="1">
              <a:buClrTx/>
              <a:buFontTx/>
              <a:buNone/>
            </a:pPr>
            <a:endParaRPr lang="en-GB" altLang="en-US" sz="2903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There are four different sizes of ukulele, the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soprano, concert, tenor and baritone. The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soprano is the smallest and original size and</a:t>
            </a:r>
          </a:p>
          <a:p>
            <a:pPr eaLnBrk="1">
              <a:buClrTx/>
              <a:buFontTx/>
              <a:buNone/>
            </a:pPr>
            <a:r>
              <a:rPr lang="en-GB" altLang="en-US" sz="2903" b="1">
                <a:solidFill>
                  <a:srgbClr val="000000"/>
                </a:solidFill>
              </a:rPr>
              <a:t>This is the size that we have here in school.</a:t>
            </a:r>
          </a:p>
        </p:txBody>
      </p:sp>
    </p:spTree>
    <p:extLst>
      <p:ext uri="{BB962C8B-B14F-4D97-AF65-F5344CB8AC3E}">
        <p14:creationId xmlns:p14="http://schemas.microsoft.com/office/powerpoint/2010/main" val="16102242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to hold the Ukulele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212" y="2356213"/>
            <a:ext cx="4947556" cy="2988129"/>
          </a:xfrm>
        </p:spPr>
      </p:pic>
    </p:spTree>
    <p:extLst>
      <p:ext uri="{BB962C8B-B14F-4D97-AF65-F5344CB8AC3E}">
        <p14:creationId xmlns:p14="http://schemas.microsoft.com/office/powerpoint/2010/main" val="107938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404664"/>
            <a:ext cx="3779912" cy="9361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Ukulele-Parts.jpg"/>
          <p:cNvPicPr>
            <a:picLocks noChangeAspect="1"/>
          </p:cNvPicPr>
          <p:nvPr/>
        </p:nvPicPr>
        <p:blipFill>
          <a:blip r:embed="rId2" cstate="print"/>
          <a:srcRect l="1750" r="2283"/>
          <a:stretch>
            <a:fillRect/>
          </a:stretch>
        </p:blipFill>
        <p:spPr>
          <a:xfrm>
            <a:off x="0" y="0"/>
            <a:ext cx="9144000" cy="6309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894" y="692696"/>
            <a:ext cx="6461418" cy="483982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7204189" y="1870265"/>
              <a:ext cx="374760" cy="2397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92309" y="1858385"/>
                <a:ext cx="398520" cy="2421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8410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89601" y="816841"/>
            <a:ext cx="7907040" cy="549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38" tIns="69555" rIns="81638" bIns="40819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The four strings are tuned as follows:-</a:t>
            </a:r>
          </a:p>
          <a:p>
            <a:pPr eaLnBrk="1">
              <a:buClrTx/>
              <a:buFontTx/>
              <a:buNone/>
            </a:pPr>
            <a:endParaRPr lang="en-GB" altLang="en-US" sz="3266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4354" b="1">
                <a:solidFill>
                  <a:srgbClr val="000000"/>
                </a:solidFill>
              </a:rPr>
              <a:t>             </a:t>
            </a:r>
            <a:r>
              <a:rPr lang="en-GB" altLang="en-US" sz="4354" b="1">
                <a:solidFill>
                  <a:srgbClr val="FF0000"/>
                </a:solidFill>
              </a:rPr>
              <a:t>G,  C,  E,  A</a:t>
            </a:r>
          </a:p>
          <a:p>
            <a:pPr eaLnBrk="1">
              <a:buClrTx/>
              <a:buFontTx/>
              <a:buNone/>
            </a:pPr>
            <a:endParaRPr lang="en-GB" altLang="en-US" sz="4354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You can remember it as </a:t>
            </a:r>
            <a:r>
              <a:rPr lang="en-GB" altLang="en-US" sz="3266" b="1">
                <a:solidFill>
                  <a:srgbClr val="FF0000"/>
                </a:solidFill>
              </a:rPr>
              <a:t>G</a:t>
            </a:r>
            <a:r>
              <a:rPr lang="en-GB" altLang="en-US" sz="3266" b="1">
                <a:solidFill>
                  <a:srgbClr val="000000"/>
                </a:solidFill>
              </a:rPr>
              <a:t>ood </a:t>
            </a:r>
            <a:r>
              <a:rPr lang="en-GB" altLang="en-US" sz="3266" b="1">
                <a:solidFill>
                  <a:srgbClr val="FF0000"/>
                </a:solidFill>
              </a:rPr>
              <a:t>C</a:t>
            </a:r>
            <a:r>
              <a:rPr lang="en-GB" altLang="en-US" sz="3266" b="1">
                <a:solidFill>
                  <a:srgbClr val="000000"/>
                </a:solidFill>
              </a:rPr>
              <a:t>hildren</a:t>
            </a: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FF0000"/>
                </a:solidFill>
              </a:rPr>
              <a:t>E</a:t>
            </a:r>
            <a:r>
              <a:rPr lang="en-GB" altLang="en-US" sz="3266" b="1">
                <a:solidFill>
                  <a:srgbClr val="000000"/>
                </a:solidFill>
              </a:rPr>
              <a:t>at </a:t>
            </a:r>
            <a:r>
              <a:rPr lang="en-GB" altLang="en-US" sz="3266" b="1">
                <a:solidFill>
                  <a:srgbClr val="FF0000"/>
                </a:solidFill>
              </a:rPr>
              <a:t>A</a:t>
            </a:r>
            <a:r>
              <a:rPr lang="en-GB" altLang="en-US" sz="3266" b="1">
                <a:solidFill>
                  <a:srgbClr val="000000"/>
                </a:solidFill>
              </a:rPr>
              <a:t>pples, but maybe you can think of</a:t>
            </a: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a much better way of remembering this</a:t>
            </a: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acronym.  Discuss some possibilities</a:t>
            </a: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with the person next to you.</a:t>
            </a:r>
          </a:p>
          <a:p>
            <a:pPr eaLnBrk="1">
              <a:buClrTx/>
              <a:buFontTx/>
              <a:buNone/>
            </a:pPr>
            <a:endParaRPr lang="en-GB" altLang="en-US" sz="3266" b="1">
              <a:solidFill>
                <a:srgbClr val="000000"/>
              </a:solidFill>
            </a:endParaRPr>
          </a:p>
          <a:p>
            <a:pPr eaLnBrk="1">
              <a:buClrTx/>
              <a:buFontTx/>
              <a:buNone/>
            </a:pPr>
            <a:r>
              <a:rPr lang="en-GB" altLang="en-US" sz="3266" b="1">
                <a:solidFill>
                  <a:srgbClr val="000000"/>
                </a:solidFill>
              </a:rPr>
              <a:t>Now let's learn to play the UKULELE!</a:t>
            </a:r>
          </a:p>
        </p:txBody>
      </p:sp>
    </p:spTree>
    <p:extLst>
      <p:ext uri="{BB962C8B-B14F-4D97-AF65-F5344CB8AC3E}">
        <p14:creationId xmlns:p14="http://schemas.microsoft.com/office/powerpoint/2010/main" val="36632715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Ukulele strings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1760" y="2924944"/>
            <a:ext cx="3960440" cy="288032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/>
              <p14:cNvContentPartPr/>
              <p14:nvPr/>
            </p14:nvContentPartPr>
            <p14:xfrm>
              <a:off x="2453324" y="3660669"/>
              <a:ext cx="242280" cy="154944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38204" y="3645549"/>
                <a:ext cx="272520" cy="1579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6967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AR CHRISTY" pitchFamily="2" charset="0"/>
              </a:rPr>
              <a:t>Chord of C</a:t>
            </a:r>
            <a:endParaRPr lang="en-GB" sz="138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6703" y="148181"/>
            <a:ext cx="2414061" cy="5081020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Oval 5"/>
          <p:cNvSpPr/>
          <p:nvPr/>
        </p:nvSpPr>
        <p:spPr>
          <a:xfrm>
            <a:off x="7236296" y="5085184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7" name="Ink 36"/>
              <p14:cNvContentPartPr/>
              <p14:nvPr/>
            </p14:nvContentPartPr>
            <p14:xfrm>
              <a:off x="7481389" y="5098407"/>
              <a:ext cx="2023200" cy="861120"/>
            </p14:xfrm>
          </p:contentPart>
        </mc:Choice>
        <mc:Fallback xmlns="">
          <p:pic>
            <p:nvPicPr>
              <p:cNvPr id="37" name="Ink 3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69509" y="5086527"/>
                <a:ext cx="2046960" cy="8848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/>
              <a:t>Frere Jacque</a:t>
            </a: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412776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FF0000"/>
                </a:solidFill>
              </a:rPr>
              <a:t>C        C             C        C</a:t>
            </a:r>
          </a:p>
          <a:p>
            <a:r>
              <a:rPr lang="fr-FR" sz="4400" dirty="0" smtClean="0"/>
              <a:t>Frère </a:t>
            </a:r>
            <a:r>
              <a:rPr lang="fr-FR" sz="4400" dirty="0"/>
              <a:t>Jacques, Frère Jacques</a:t>
            </a:r>
            <a:r>
              <a:rPr lang="fr-FR" sz="4400" dirty="0" smtClean="0"/>
              <a:t>,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     C         C            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/>
              <a:t>Dormez-vous? Dormez-vous</a:t>
            </a:r>
            <a:r>
              <a:rPr lang="fr-FR" sz="4400" dirty="0" smtClean="0"/>
              <a:t>?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          C             C                 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/>
              <a:t>Sonnez les matines, sonnez les </a:t>
            </a:r>
            <a:r>
              <a:rPr lang="fr-FR" sz="4400" dirty="0" smtClean="0"/>
              <a:t>matines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         C        C                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/>
              <a:t>Ding </a:t>
            </a:r>
            <a:r>
              <a:rPr lang="fr-FR" sz="4400" dirty="0" err="1" smtClean="0"/>
              <a:t>dang</a:t>
            </a:r>
            <a:r>
              <a:rPr lang="fr-FR" sz="4400" dirty="0" smtClean="0"/>
              <a:t> </a:t>
            </a:r>
            <a:r>
              <a:rPr lang="fr-FR" sz="4400" dirty="0"/>
              <a:t>dong, ding </a:t>
            </a:r>
            <a:r>
              <a:rPr lang="fr-FR" sz="4400" dirty="0" err="1" smtClean="0"/>
              <a:t>dang</a:t>
            </a:r>
            <a:r>
              <a:rPr lang="fr-FR" sz="4400" dirty="0" smtClean="0"/>
              <a:t> dong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/>
              <a:t>London’s burning</a:t>
            </a:r>
            <a:endParaRPr lang="en-GB" sz="96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412776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FF0000"/>
                </a:solidFill>
              </a:rPr>
              <a:t>C               C   C        C               C    C</a:t>
            </a:r>
          </a:p>
          <a:p>
            <a:r>
              <a:rPr lang="fr-FR" sz="4400" dirty="0" err="1" smtClean="0"/>
              <a:t>London’s</a:t>
            </a:r>
            <a:r>
              <a:rPr lang="fr-FR" sz="4400" dirty="0" smtClean="0"/>
              <a:t> </a:t>
            </a:r>
            <a:r>
              <a:rPr lang="fr-FR" sz="4400" dirty="0" err="1" smtClean="0"/>
              <a:t>burning</a:t>
            </a:r>
            <a:r>
              <a:rPr lang="fr-FR" sz="4400" dirty="0" smtClean="0"/>
              <a:t>, </a:t>
            </a:r>
            <a:r>
              <a:rPr lang="fr-FR" sz="4400" dirty="0" err="1" smtClean="0"/>
              <a:t>London’s</a:t>
            </a:r>
            <a:r>
              <a:rPr lang="fr-FR" sz="4400" dirty="0" smtClean="0"/>
              <a:t> </a:t>
            </a:r>
            <a:r>
              <a:rPr lang="fr-FR" sz="4400" dirty="0" err="1" smtClean="0"/>
              <a:t>burning</a:t>
            </a:r>
            <a:r>
              <a:rPr lang="fr-FR" sz="4400" dirty="0" smtClean="0"/>
              <a:t>,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       C   C       C               C 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 err="1" smtClean="0"/>
              <a:t>Fetch</a:t>
            </a:r>
            <a:r>
              <a:rPr lang="fr-FR" sz="4400" dirty="0" smtClean="0"/>
              <a:t> the </a:t>
            </a:r>
            <a:r>
              <a:rPr lang="fr-FR" sz="4400" dirty="0" err="1" smtClean="0"/>
              <a:t>engine</a:t>
            </a:r>
            <a:r>
              <a:rPr lang="fr-FR" sz="4400" dirty="0" smtClean="0"/>
              <a:t>, </a:t>
            </a:r>
            <a:r>
              <a:rPr lang="fr-FR" sz="4400" dirty="0" err="1" smtClean="0"/>
              <a:t>fetch</a:t>
            </a:r>
            <a:r>
              <a:rPr lang="fr-FR" sz="4400" dirty="0" smtClean="0"/>
              <a:t> the </a:t>
            </a:r>
            <a:r>
              <a:rPr lang="fr-FR" sz="4400" dirty="0" err="1" smtClean="0"/>
              <a:t>engine</a:t>
            </a:r>
            <a:endParaRPr lang="fr-FR" sz="4400" dirty="0" smtClean="0"/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C C   C       C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 err="1" smtClean="0"/>
              <a:t>Fire</a:t>
            </a:r>
            <a:r>
              <a:rPr lang="fr-FR" sz="4400" dirty="0" smtClean="0"/>
              <a:t>! </a:t>
            </a:r>
            <a:r>
              <a:rPr lang="fr-FR" sz="4400" dirty="0" err="1" smtClean="0"/>
              <a:t>Fire</a:t>
            </a:r>
            <a:r>
              <a:rPr lang="fr-FR" sz="4400" dirty="0" smtClean="0"/>
              <a:t>! </a:t>
            </a:r>
            <a:r>
              <a:rPr lang="fr-FR" sz="4400" dirty="0" err="1" smtClean="0"/>
              <a:t>Fire</a:t>
            </a:r>
            <a:r>
              <a:rPr lang="fr-FR" sz="4400" dirty="0" smtClean="0"/>
              <a:t>! </a:t>
            </a:r>
            <a:r>
              <a:rPr lang="fr-FR" sz="4400" dirty="0" err="1" smtClean="0"/>
              <a:t>Fire</a:t>
            </a:r>
            <a:r>
              <a:rPr lang="fr-FR" sz="4400" dirty="0" smtClean="0"/>
              <a:t>!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     C   C    C             C   C</a:t>
            </a:r>
            <a:r>
              <a:rPr lang="fr-FR" sz="4400" dirty="0" smtClean="0"/>
              <a:t/>
            </a:r>
            <a:br>
              <a:rPr lang="fr-FR" sz="4400" dirty="0" smtClean="0"/>
            </a:br>
            <a:r>
              <a:rPr lang="fr-FR" sz="4400" dirty="0" smtClean="0"/>
              <a:t>Pour on water, pour on water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Mistakes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sure your finger is on the string </a:t>
            </a:r>
            <a:r>
              <a:rPr lang="en-GB" u="sng" dirty="0" smtClean="0"/>
              <a:t>not in between the strings</a:t>
            </a:r>
          </a:p>
          <a:p>
            <a:r>
              <a:rPr lang="en-GB" dirty="0"/>
              <a:t>M</a:t>
            </a:r>
            <a:r>
              <a:rPr lang="en-GB" dirty="0" smtClean="0"/>
              <a:t>ake sure you use the correct finger</a:t>
            </a:r>
          </a:p>
          <a:p>
            <a:r>
              <a:rPr lang="en-GB" dirty="0" smtClean="0"/>
              <a:t>Press hard on the string to make it ring</a:t>
            </a:r>
          </a:p>
          <a:p>
            <a:r>
              <a:rPr lang="en-GB" dirty="0" smtClean="0"/>
              <a:t>Bend your fingers</a:t>
            </a:r>
          </a:p>
          <a:p>
            <a:r>
              <a:rPr lang="en-GB" dirty="0" smtClean="0"/>
              <a:t>Strum over the finger board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28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8000" dirty="0" smtClean="0"/>
              <a:t>Write your own song!</a:t>
            </a:r>
            <a:endParaRPr lang="en-GB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412776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/>
              <a:t/>
            </a:r>
            <a:br>
              <a:rPr lang="fr-FR" sz="4400" dirty="0" smtClean="0"/>
            </a:br>
            <a:endParaRPr lang="en-GB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412776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FF0000"/>
                </a:solidFill>
              </a:rPr>
              <a:t>C        	C      	C        	C</a:t>
            </a:r>
          </a:p>
          <a:p>
            <a:endParaRPr lang="fr-FR" sz="4400" b="1" dirty="0" smtClean="0">
              <a:solidFill>
                <a:srgbClr val="FF0000"/>
              </a:solidFill>
            </a:endParaRPr>
          </a:p>
          <a:p>
            <a:r>
              <a:rPr lang="fr-FR" sz="4400" b="1" dirty="0" smtClean="0">
                <a:solidFill>
                  <a:srgbClr val="FF0000"/>
                </a:solidFill>
              </a:rPr>
              <a:t>C 		C         	C     	C</a:t>
            </a:r>
            <a:r>
              <a:rPr lang="fr-FR" sz="4400" dirty="0" smtClean="0"/>
              <a:t/>
            </a:r>
            <a:br>
              <a:rPr lang="fr-FR" sz="4400" dirty="0" smtClean="0"/>
            </a:br>
            <a:endParaRPr lang="fr-FR" sz="4400" dirty="0" smtClean="0"/>
          </a:p>
          <a:p>
            <a:r>
              <a:rPr lang="fr-FR" sz="4400" b="1" dirty="0" smtClean="0">
                <a:solidFill>
                  <a:srgbClr val="FF0000"/>
                </a:solidFill>
              </a:rPr>
              <a:t>C   		C       	C    		C</a:t>
            </a:r>
            <a:r>
              <a:rPr lang="fr-FR" sz="4400" dirty="0" smtClean="0"/>
              <a:t/>
            </a:r>
            <a:br>
              <a:rPr lang="fr-FR" sz="4400" dirty="0" smtClean="0"/>
            </a:br>
            <a:endParaRPr lang="fr-FR" sz="4400" dirty="0" smtClean="0"/>
          </a:p>
          <a:p>
            <a:r>
              <a:rPr lang="fr-FR" sz="4400" b="1" dirty="0" smtClean="0">
                <a:solidFill>
                  <a:srgbClr val="FF0000"/>
                </a:solidFill>
              </a:rPr>
              <a:t>C        	C        	C		C</a:t>
            </a:r>
            <a:r>
              <a:rPr lang="fr-FR" sz="4400" dirty="0" smtClean="0"/>
              <a:t/>
            </a:r>
            <a:br>
              <a:rPr lang="fr-FR" sz="4400" dirty="0" smtClean="0"/>
            </a:b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Mrs Lloyd’s Happy Song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GB" sz="2400" dirty="0" smtClean="0"/>
              <a:t>I play the Ukulele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GB" sz="2400" dirty="0" smtClean="0"/>
              <a:t>It’s a happy time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GB" sz="2400" dirty="0" smtClean="0"/>
              <a:t>I play the Ukulele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GB" sz="2400" dirty="0" smtClean="0"/>
              <a:t>I play it all of the time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Now write your own 4 line song using just the C chord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4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RULES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pPr algn="ctr"/>
            <a:r>
              <a:rPr lang="en-GB" sz="4800" b="1" u="sng" dirty="0" smtClean="0">
                <a:solidFill>
                  <a:srgbClr val="C00000"/>
                </a:solidFill>
              </a:rPr>
              <a:t>DO NOT TOUCH THE TUNNING PEGS</a:t>
            </a:r>
            <a:r>
              <a:rPr lang="en-GB" sz="4800" dirty="0" smtClean="0"/>
              <a:t>!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579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Intention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be able to sing the Chorus to  Bob Marley’s ‘Three little Birds’</a:t>
            </a:r>
          </a:p>
          <a:p>
            <a:r>
              <a:rPr lang="en-GB" dirty="0" smtClean="0"/>
              <a:t>To be able to  form the Chord shapes for C Chord and F Chord</a:t>
            </a:r>
          </a:p>
          <a:p>
            <a:r>
              <a:rPr lang="en-GB" dirty="0" smtClean="0"/>
              <a:t>To begin to be able to change between the chord of C and F</a:t>
            </a:r>
          </a:p>
          <a:p>
            <a:r>
              <a:rPr lang="en-GB" dirty="0" smtClean="0"/>
              <a:t>To learn the new chord A minor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4794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AR CHRISTY" pitchFamily="2" charset="0"/>
              </a:rPr>
              <a:t>Chord of F</a:t>
            </a:r>
            <a:endParaRPr lang="en-GB" sz="138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39579" y="1732059"/>
            <a:ext cx="2241306" cy="5081318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Oval 5"/>
          <p:cNvSpPr/>
          <p:nvPr/>
        </p:nvSpPr>
        <p:spPr>
          <a:xfrm>
            <a:off x="5580112" y="4581128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660232" y="4077072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Chord of F</a:t>
            </a:r>
            <a:br>
              <a:rPr lang="en-GB" dirty="0" smtClean="0"/>
            </a:br>
            <a:r>
              <a:rPr lang="en-GB" dirty="0" smtClean="0"/>
              <a:t>Reading Tab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1794519"/>
            <a:ext cx="3914837" cy="4525963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9511" y="1606834"/>
            <a:ext cx="3955237" cy="45752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/>
              <p14:cNvContentPartPr/>
              <p14:nvPr/>
            </p14:nvContentPartPr>
            <p14:xfrm>
              <a:off x="-360796" y="2695149"/>
              <a:ext cx="842400" cy="23464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375916" y="2680029"/>
                <a:ext cx="872640" cy="237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7" name="Ink 16"/>
              <p14:cNvContentPartPr/>
              <p14:nvPr/>
            </p14:nvContentPartPr>
            <p14:xfrm>
              <a:off x="2743124" y="2214189"/>
              <a:ext cx="182160" cy="21708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28004" y="2199069"/>
                <a:ext cx="21240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9" name="Ink 18"/>
              <p14:cNvContentPartPr/>
              <p14:nvPr/>
            </p14:nvContentPartPr>
            <p14:xfrm>
              <a:off x="4006004" y="3789549"/>
              <a:ext cx="12960" cy="229320"/>
            </p14:xfrm>
          </p:contentPart>
        </mc:Choice>
        <mc:Fallback xmlns="">
          <p:pic>
            <p:nvPicPr>
              <p:cNvPr id="19" name="Ink 18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990884" y="3774429"/>
                <a:ext cx="43200" cy="259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961613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AR CHRISTY" pitchFamily="2" charset="0"/>
              </a:rPr>
              <a:t>Chords C &amp; F</a:t>
            </a:r>
            <a:endParaRPr lang="en-GB" sz="8800" dirty="0">
              <a:latin typeface="AR CHRISTY" pitchFamily="2" charset="0"/>
            </a:endParaRPr>
          </a:p>
        </p:txBody>
      </p:sp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3990838"/>
            <a:ext cx="1368152" cy="286716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475656" y="5634507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1124744"/>
            <a:ext cx="1381451" cy="28671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411760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123728" y="5346475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4525" y="1124744"/>
            <a:ext cx="1381451" cy="286716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982637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124744"/>
            <a:ext cx="1381451" cy="286716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5580112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2877" y="1124744"/>
            <a:ext cx="1381451" cy="286716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150989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3933056"/>
            <a:ext cx="1368152" cy="2867162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3059832" y="5576725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707904" y="5288693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933056"/>
            <a:ext cx="1368152" cy="2867162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644008" y="5576725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92080" y="5288693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3933056"/>
            <a:ext cx="1368152" cy="2867162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228184" y="5576725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876256" y="5288693"/>
            <a:ext cx="216024" cy="228539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4</a:t>
            </a:r>
            <a:r>
              <a:rPr lang="en-GB" dirty="0" smtClean="0"/>
              <a:t> new chords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340768"/>
            <a:ext cx="8569858" cy="428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150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692696"/>
            <a:ext cx="5760639" cy="573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0069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b 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40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752"/>
            <a:ext cx="9144000" cy="1143000"/>
          </a:xfrm>
        </p:spPr>
        <p:txBody>
          <a:bodyPr>
            <a:noAutofit/>
          </a:bodyPr>
          <a:lstStyle/>
          <a:p>
            <a:r>
              <a:rPr lang="en-GB" sz="9000" dirty="0" smtClean="0">
                <a:solidFill>
                  <a:schemeClr val="bg1"/>
                </a:solidFill>
                <a:latin typeface="AR CHRISTY" pitchFamily="2" charset="0"/>
              </a:rPr>
              <a:t>Three Little Birds</a:t>
            </a:r>
            <a:endParaRPr lang="en-GB" sz="9000" dirty="0">
              <a:solidFill>
                <a:schemeClr val="bg1"/>
              </a:solidFill>
              <a:latin typeface="AR CHRISTY" pitchFamily="2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6804248" cy="53285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800" b="1" dirty="0" smtClean="0">
                <a:solidFill>
                  <a:schemeClr val="bg1"/>
                </a:solidFill>
              </a:rPr>
              <a:t>C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r>
              <a:rPr lang="en-GB" sz="3800" b="1" dirty="0" smtClean="0">
                <a:solidFill>
                  <a:schemeClr val="bg1"/>
                </a:solidFill>
              </a:rPr>
              <a:t>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r>
              <a:rPr lang="en-GB" sz="3800" b="1" dirty="0" smtClean="0">
                <a:solidFill>
                  <a:schemeClr val="bg1"/>
                </a:solidFill>
              </a:rPr>
              <a:t> 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endParaRPr lang="en-GB" sz="38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1"/>
                </a:solidFill>
              </a:rPr>
              <a:t>Don’t worry, </a:t>
            </a:r>
            <a:endParaRPr lang="en-GB" sz="38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800" b="1" dirty="0" smtClean="0">
                <a:solidFill>
                  <a:schemeClr val="bg1"/>
                </a:solidFill>
              </a:rPr>
              <a:t>C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r>
              <a:rPr lang="en-GB" sz="3800" b="1" dirty="0" smtClean="0">
                <a:solidFill>
                  <a:schemeClr val="bg1"/>
                </a:solidFill>
              </a:rPr>
              <a:t>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r>
              <a:rPr lang="en-GB" sz="3800" b="1" dirty="0" smtClean="0">
                <a:solidFill>
                  <a:schemeClr val="bg1"/>
                </a:solidFill>
              </a:rPr>
              <a:t>     </a:t>
            </a:r>
            <a:r>
              <a:rPr lang="en-GB" sz="3800" b="1" dirty="0" err="1" smtClean="0">
                <a:solidFill>
                  <a:schemeClr val="bg1"/>
                </a:solidFill>
              </a:rPr>
              <a:t>C</a:t>
            </a:r>
            <a:endParaRPr lang="en-GB" sz="3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1"/>
                </a:solidFill>
              </a:rPr>
              <a:t>about a thing </a:t>
            </a:r>
            <a:r>
              <a:rPr lang="en-GB" sz="3800" dirty="0" err="1" smtClean="0">
                <a:solidFill>
                  <a:schemeClr val="bg1"/>
                </a:solidFill>
              </a:rPr>
              <a:t>cos</a:t>
            </a:r>
            <a:r>
              <a:rPr lang="en-GB" sz="3800" dirty="0" smtClean="0">
                <a:solidFill>
                  <a:schemeClr val="bg1"/>
                </a:solidFill>
              </a:rPr>
              <a:t>’</a:t>
            </a:r>
          </a:p>
          <a:p>
            <a:pPr marL="0" indent="0">
              <a:buNone/>
            </a:pPr>
            <a:r>
              <a:rPr lang="en-GB" sz="3800" b="1" dirty="0" smtClean="0">
                <a:solidFill>
                  <a:schemeClr val="bg1"/>
                </a:solidFill>
              </a:rPr>
              <a:t>F        </a:t>
            </a:r>
            <a:r>
              <a:rPr lang="en-GB" sz="3800" b="1" dirty="0" err="1" smtClean="0">
                <a:solidFill>
                  <a:schemeClr val="bg1"/>
                </a:solidFill>
              </a:rPr>
              <a:t>F</a:t>
            </a:r>
            <a:r>
              <a:rPr lang="en-GB" sz="3800" b="1" dirty="0" smtClean="0">
                <a:solidFill>
                  <a:schemeClr val="bg1"/>
                </a:solidFill>
              </a:rPr>
              <a:t>        </a:t>
            </a:r>
            <a:r>
              <a:rPr lang="en-GB" sz="3800" b="1" dirty="0" err="1" smtClean="0">
                <a:solidFill>
                  <a:schemeClr val="bg1"/>
                </a:solidFill>
              </a:rPr>
              <a:t>F</a:t>
            </a:r>
            <a:r>
              <a:rPr lang="en-GB" sz="3800" b="1" dirty="0" smtClean="0">
                <a:solidFill>
                  <a:schemeClr val="bg1"/>
                </a:solidFill>
              </a:rPr>
              <a:t>   </a:t>
            </a:r>
            <a:r>
              <a:rPr lang="en-GB" sz="3800" b="1" dirty="0" smtClean="0">
                <a:solidFill>
                  <a:srgbClr val="FF0000"/>
                </a:solidFill>
              </a:rPr>
              <a:t>	</a:t>
            </a:r>
            <a:endParaRPr lang="en-GB" sz="3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1"/>
                </a:solidFill>
              </a:rPr>
              <a:t>Every little thing, </a:t>
            </a:r>
          </a:p>
          <a:p>
            <a:pPr marL="0" indent="0">
              <a:buNone/>
            </a:pPr>
            <a:r>
              <a:rPr lang="en-GB" sz="3800" dirty="0" smtClean="0">
                <a:solidFill>
                  <a:schemeClr val="bg1"/>
                </a:solidFill>
              </a:rPr>
              <a:t>F                  C      </a:t>
            </a:r>
            <a:r>
              <a:rPr lang="en-GB" sz="3800" dirty="0" err="1" smtClean="0">
                <a:solidFill>
                  <a:schemeClr val="bg1"/>
                </a:solidFill>
              </a:rPr>
              <a:t>C</a:t>
            </a:r>
            <a:r>
              <a:rPr lang="en-GB" sz="3800" dirty="0" smtClean="0">
                <a:solidFill>
                  <a:schemeClr val="bg1"/>
                </a:solidFill>
              </a:rPr>
              <a:t>      </a:t>
            </a:r>
            <a:r>
              <a:rPr lang="en-GB" sz="3800" dirty="0" err="1" smtClean="0">
                <a:solidFill>
                  <a:schemeClr val="bg1"/>
                </a:solidFill>
              </a:rPr>
              <a:t>C</a:t>
            </a:r>
            <a:r>
              <a:rPr lang="en-GB" sz="3800" dirty="0" smtClean="0">
                <a:solidFill>
                  <a:schemeClr val="bg1"/>
                </a:solidFill>
              </a:rPr>
              <a:t>    </a:t>
            </a:r>
            <a:r>
              <a:rPr lang="en-GB" sz="3800" dirty="0" err="1" smtClean="0">
                <a:solidFill>
                  <a:schemeClr val="bg1"/>
                </a:solidFill>
              </a:rPr>
              <a:t>C</a:t>
            </a:r>
            <a:endParaRPr lang="en-GB" sz="38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1"/>
                </a:solidFill>
              </a:rPr>
              <a:t>gonna be alright</a:t>
            </a:r>
            <a:endParaRPr lang="en-GB" sz="3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dirty="0" smtClean="0">
                <a:latin typeface="AR CHRISTY" pitchFamily="2" charset="0"/>
              </a:rPr>
              <a:t>Chord of Am</a:t>
            </a:r>
            <a:endParaRPr lang="en-GB" sz="13000" dirty="0">
              <a:latin typeface="AR CHRISTY" pitchFamily="2" charset="0"/>
            </a:endParaRPr>
          </a:p>
        </p:txBody>
      </p:sp>
      <p:pic>
        <p:nvPicPr>
          <p:cNvPr id="9" name="Picture 8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916832"/>
            <a:ext cx="3096344" cy="4798053"/>
          </a:xfrm>
          <a:prstGeom prst="rect">
            <a:avLst/>
          </a:prstGeom>
        </p:spPr>
      </p:pic>
      <p:pic>
        <p:nvPicPr>
          <p:cNvPr id="10" name="Picture 9" descr="IMG_1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" name="Oval 4"/>
          <p:cNvSpPr/>
          <p:nvPr/>
        </p:nvSpPr>
        <p:spPr>
          <a:xfrm>
            <a:off x="5796136" y="4725144"/>
            <a:ext cx="432048" cy="43204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b 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4000" cy="5715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752"/>
            <a:ext cx="9144000" cy="1143000"/>
          </a:xfrm>
        </p:spPr>
        <p:txBody>
          <a:bodyPr>
            <a:noAutofit/>
          </a:bodyPr>
          <a:lstStyle/>
          <a:p>
            <a:r>
              <a:rPr lang="en-GB" sz="9000" dirty="0" smtClean="0">
                <a:solidFill>
                  <a:schemeClr val="bg1"/>
                </a:solidFill>
                <a:latin typeface="AR CHRISTY" pitchFamily="2" charset="0"/>
              </a:rPr>
              <a:t>Get up, stand up</a:t>
            </a:r>
            <a:endParaRPr lang="en-GB" sz="9000" dirty="0">
              <a:solidFill>
                <a:schemeClr val="bg1"/>
              </a:solidFill>
              <a:latin typeface="AR CHRISTY" pitchFamily="2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3329608"/>
            <a:ext cx="6804248" cy="3528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 smtClean="0">
                <a:solidFill>
                  <a:schemeClr val="bg1"/>
                </a:solidFill>
              </a:rPr>
              <a:t>Get up stand up</a:t>
            </a:r>
          </a:p>
          <a:p>
            <a:pPr marL="0" indent="0">
              <a:buNone/>
            </a:pPr>
            <a:r>
              <a:rPr lang="en-GB" sz="4800" b="1" dirty="0" smtClean="0">
                <a:solidFill>
                  <a:schemeClr val="bg1"/>
                </a:solidFill>
              </a:rPr>
              <a:t>Stand up for your right</a:t>
            </a:r>
          </a:p>
          <a:p>
            <a:pPr marL="0" indent="0">
              <a:buNone/>
            </a:pPr>
            <a:r>
              <a:rPr lang="en-GB" sz="4800" b="1" dirty="0" smtClean="0">
                <a:solidFill>
                  <a:schemeClr val="bg1"/>
                </a:solidFill>
              </a:rPr>
              <a:t>Get up stand up</a:t>
            </a:r>
          </a:p>
          <a:p>
            <a:pPr marL="0" indent="0">
              <a:buNone/>
            </a:pPr>
            <a:r>
              <a:rPr lang="en-GB" sz="4800" b="1" dirty="0" smtClean="0">
                <a:solidFill>
                  <a:schemeClr val="bg1"/>
                </a:solidFill>
              </a:rPr>
              <a:t>Don’t give up the fight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6" name="Picture 5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484784"/>
            <a:ext cx="1080120" cy="16737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548680"/>
            <a:ext cx="3847222" cy="5961605"/>
          </a:xfrm>
          <a:prstGeom prst="rect">
            <a:avLst/>
          </a:prstGeom>
        </p:spPr>
      </p:pic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0688"/>
            <a:ext cx="2823362" cy="5859810"/>
          </a:xfrm>
          <a:prstGeom prst="rect">
            <a:avLst/>
          </a:prstGeom>
        </p:spPr>
      </p:pic>
      <p:pic>
        <p:nvPicPr>
          <p:cNvPr id="6" name="Picture 5" descr="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9704" y="404664"/>
            <a:ext cx="2664296" cy="6040289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6516216" y="3789040"/>
            <a:ext cx="576064" cy="576064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51720" y="4437112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740352" y="3140968"/>
            <a:ext cx="576064" cy="576064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635896" y="4005064"/>
            <a:ext cx="576064" cy="576064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143000"/>
          </a:xfrm>
        </p:spPr>
        <p:txBody>
          <a:bodyPr>
            <a:normAutofit/>
          </a:bodyPr>
          <a:lstStyle/>
          <a:p>
            <a:pPr algn="l"/>
            <a:r>
              <a:rPr lang="en-GB" sz="6600" dirty="0" smtClean="0">
                <a:latin typeface="AR CHRISTY" pitchFamily="2" charset="0"/>
              </a:rPr>
              <a:t>Katy Perry - Roar</a:t>
            </a:r>
            <a:endParaRPr lang="en-GB" sz="6600" dirty="0">
              <a:latin typeface="AR CHRISTY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836712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I used to bite my tongue and hold my breath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dirty="0" smtClean="0">
                <a:latin typeface="Century Gothic" pitchFamily="34" charset="0"/>
              </a:rPr>
              <a:t> </a:t>
            </a:r>
          </a:p>
          <a:p>
            <a:r>
              <a:rPr lang="en-GB" sz="2800" dirty="0" smtClean="0">
                <a:latin typeface="Century Gothic" pitchFamily="34" charset="0"/>
              </a:rPr>
              <a:t>Scared to rock the boat and make a mess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                 F x4</a:t>
            </a:r>
          </a:p>
          <a:p>
            <a:r>
              <a:rPr lang="en-GB" sz="2800" dirty="0" smtClean="0">
                <a:latin typeface="Century Gothic" pitchFamily="34" charset="0"/>
              </a:rPr>
              <a:t>So I sat quietly, agreed politely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I guess that I forgot I had a choice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I let you push me past the breaking point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                      F x4</a:t>
            </a:r>
            <a:r>
              <a:rPr lang="en-GB" sz="2800" dirty="0" smtClean="0">
                <a:latin typeface="Century Gothic" pitchFamily="34" charset="0"/>
              </a:rPr>
              <a:t> </a:t>
            </a:r>
          </a:p>
          <a:p>
            <a:r>
              <a:rPr lang="en-GB" sz="2800" dirty="0" smtClean="0">
                <a:latin typeface="Century Gothic" pitchFamily="34" charset="0"/>
              </a:rPr>
              <a:t>I stood for nothing, so I fell for everything </a:t>
            </a:r>
          </a:p>
        </p:txBody>
      </p:sp>
      <p:pic>
        <p:nvPicPr>
          <p:cNvPr id="1026" name="Picture 2" descr="Roa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75240" y="0"/>
            <a:ext cx="1268760" cy="1268760"/>
          </a:xfrm>
          <a:prstGeom prst="rect">
            <a:avLst/>
          </a:prstGeom>
          <a:noFill/>
        </p:spPr>
      </p:pic>
      <p:pic>
        <p:nvPicPr>
          <p:cNvPr id="7" name="Picture 6" descr="Am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37384" y="3356992"/>
            <a:ext cx="1027104" cy="1591587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00392" y="1772816"/>
            <a:ext cx="753761" cy="1564410"/>
          </a:xfrm>
          <a:prstGeom prst="rect">
            <a:avLst/>
          </a:prstGeom>
        </p:spPr>
      </p:pic>
      <p:pic>
        <p:nvPicPr>
          <p:cNvPr id="9" name="Picture 8" descr="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00392" y="4941168"/>
            <a:ext cx="711295" cy="1612594"/>
          </a:xfrm>
          <a:prstGeom prst="rect">
            <a:avLst/>
          </a:prstGeom>
        </p:spPr>
      </p:pic>
      <p:pic>
        <p:nvPicPr>
          <p:cNvPr id="11" name="Roar Slower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6139408" y="116632"/>
            <a:ext cx="304800" cy="304800"/>
          </a:xfrm>
          <a:prstGeom prst="rect">
            <a:avLst/>
          </a:prstGeom>
        </p:spPr>
      </p:pic>
      <p:pic>
        <p:nvPicPr>
          <p:cNvPr id="12" name="Roar.mid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0" cstate="print"/>
          <a:stretch>
            <a:fillRect/>
          </a:stretch>
        </p:blipFill>
        <p:spPr>
          <a:xfrm>
            <a:off x="7164288" y="116632"/>
            <a:ext cx="304800" cy="3048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12160" y="33265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Slow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020272" y="33265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Fast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64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27384"/>
            <a:ext cx="9144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C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You held me down, but I got up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Already brushing off the dust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Amx4</a:t>
            </a:r>
          </a:p>
          <a:p>
            <a:r>
              <a:rPr lang="en-GB" sz="2800" dirty="0" smtClean="0">
                <a:latin typeface="Century Gothic" pitchFamily="34" charset="0"/>
              </a:rPr>
              <a:t>You hear my voice, you hear that sound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F x4</a:t>
            </a:r>
          </a:p>
          <a:p>
            <a:r>
              <a:rPr lang="en-GB" sz="2800" dirty="0" smtClean="0">
                <a:latin typeface="Century Gothic" pitchFamily="34" charset="0"/>
              </a:rPr>
              <a:t>Like thunder, gonna shake the ground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C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You held me down, but I got up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        </a:t>
            </a:r>
            <a:r>
              <a:rPr lang="en-GB" sz="2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Get ready cause I've had enough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</a:t>
            </a:r>
          </a:p>
          <a:p>
            <a:r>
              <a:rPr lang="en-GB" sz="2800" dirty="0" smtClean="0">
                <a:latin typeface="Century Gothic" pitchFamily="34" charset="0"/>
              </a:rPr>
              <a:t>I see it all, I see it now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F x4</a:t>
            </a:r>
          </a:p>
          <a:p>
            <a:r>
              <a:rPr lang="en-GB" sz="2800" dirty="0" smtClean="0">
                <a:latin typeface="Century Gothic" pitchFamily="34" charset="0"/>
              </a:rPr>
              <a:t>I got the eye of the</a:t>
            </a:r>
          </a:p>
        </p:txBody>
      </p:sp>
      <p:pic>
        <p:nvPicPr>
          <p:cNvPr id="1026" name="Picture 2" descr="Ro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5240" y="0"/>
            <a:ext cx="1268760" cy="1268760"/>
          </a:xfrm>
          <a:prstGeom prst="rect">
            <a:avLst/>
          </a:prstGeom>
          <a:noFill/>
        </p:spPr>
      </p:pic>
      <p:pic>
        <p:nvPicPr>
          <p:cNvPr id="11" name="Picture 10" descr="A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7384" y="3356992"/>
            <a:ext cx="1027104" cy="1591587"/>
          </a:xfrm>
          <a:prstGeom prst="rect">
            <a:avLst/>
          </a:prstGeom>
        </p:spPr>
      </p:pic>
      <p:pic>
        <p:nvPicPr>
          <p:cNvPr id="12" name="Picture 11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1772816"/>
            <a:ext cx="753761" cy="1564410"/>
          </a:xfrm>
          <a:prstGeom prst="rect">
            <a:avLst/>
          </a:prstGeom>
        </p:spPr>
      </p:pic>
      <p:pic>
        <p:nvPicPr>
          <p:cNvPr id="13" name="Picture 12" descr="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00392" y="4941168"/>
            <a:ext cx="711295" cy="1612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0"/>
            <a:ext cx="1475656" cy="1475656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0" y="0"/>
            <a:ext cx="9144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x8</a:t>
            </a:r>
          </a:p>
          <a:p>
            <a:r>
              <a:rPr lang="en-GB" sz="2800" dirty="0" smtClean="0">
                <a:latin typeface="Century Gothic" pitchFamily="34" charset="0"/>
              </a:rPr>
              <a:t>Tiger, the fighter,  Dancing through the fire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</a:t>
            </a:r>
          </a:p>
          <a:p>
            <a:r>
              <a:rPr lang="en-GB" sz="2800" dirty="0" smtClean="0">
                <a:latin typeface="Century Gothic" pitchFamily="34" charset="0"/>
              </a:rPr>
              <a:t>Cause I am a champion and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F x4</a:t>
            </a:r>
          </a:p>
          <a:p>
            <a:r>
              <a:rPr lang="en-GB" sz="2800" dirty="0" smtClean="0">
                <a:latin typeface="Century Gothic" pitchFamily="34" charset="0"/>
              </a:rPr>
              <a:t>You're gonna hear me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x8</a:t>
            </a:r>
          </a:p>
          <a:p>
            <a:r>
              <a:rPr lang="en-GB" sz="2800" dirty="0" smtClean="0">
                <a:latin typeface="Century Gothic" pitchFamily="34" charset="0"/>
              </a:rPr>
              <a:t>Roar, louder, louder than a lion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</a:t>
            </a:r>
          </a:p>
          <a:p>
            <a:r>
              <a:rPr lang="en-GB" sz="2800" dirty="0" smtClean="0">
                <a:latin typeface="Century Gothic" pitchFamily="34" charset="0"/>
              </a:rPr>
              <a:t>‘Cause I am a champion and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F x4</a:t>
            </a:r>
          </a:p>
          <a:p>
            <a:r>
              <a:rPr lang="en-GB" sz="2800" dirty="0" smtClean="0">
                <a:latin typeface="Century Gothic" pitchFamily="34" charset="0"/>
              </a:rPr>
              <a:t>You're gonna hear me roar </a:t>
            </a:r>
          </a:p>
          <a:p>
            <a:r>
              <a:rPr lang="en-GB" sz="2800" b="1" dirty="0" smtClean="0">
                <a:solidFill>
                  <a:srgbClr val="FF0000"/>
                </a:solidFill>
                <a:latin typeface="Century Gothic" pitchFamily="34" charset="0"/>
              </a:rPr>
              <a:t>C x8</a:t>
            </a:r>
          </a:p>
          <a:p>
            <a:r>
              <a:rPr lang="en-GB" sz="2800" dirty="0" smtClean="0">
                <a:latin typeface="Century Gothic" pitchFamily="34" charset="0"/>
              </a:rPr>
              <a:t>Oh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... oh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__, Oh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..., </a:t>
            </a:r>
          </a:p>
          <a:p>
            <a:r>
              <a:rPr lang="en-GB" sz="2800" b="1" dirty="0" smtClean="0">
                <a:solidFill>
                  <a:srgbClr val="0070C0"/>
                </a:solidFill>
                <a:latin typeface="Century Gothic" pitchFamily="34" charset="0"/>
              </a:rPr>
              <a:t>Am x4         F x4</a:t>
            </a:r>
          </a:p>
          <a:p>
            <a:r>
              <a:rPr lang="en-GB" sz="2800" dirty="0" smtClean="0">
                <a:latin typeface="Century Gothic" pitchFamily="34" charset="0"/>
              </a:rPr>
              <a:t>Oh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 </a:t>
            </a:r>
            <a:r>
              <a:rPr lang="en-GB" sz="2800" dirty="0" err="1" smtClean="0">
                <a:latin typeface="Century Gothic" pitchFamily="34" charset="0"/>
              </a:rPr>
              <a:t>oh</a:t>
            </a:r>
            <a:r>
              <a:rPr lang="en-GB" sz="2800" dirty="0" smtClean="0">
                <a:latin typeface="Century Gothic" pitchFamily="34" charset="0"/>
              </a:rPr>
              <a:t>... You're gonna hear me roar</a:t>
            </a:r>
            <a:endParaRPr lang="en-GB" sz="2800" dirty="0">
              <a:latin typeface="Century Gothic" pitchFamily="34" charset="0"/>
            </a:endParaRPr>
          </a:p>
        </p:txBody>
      </p:sp>
      <p:pic>
        <p:nvPicPr>
          <p:cNvPr id="13" name="Picture 12" descr="A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7384" y="3356992"/>
            <a:ext cx="1027104" cy="1591587"/>
          </a:xfrm>
          <a:prstGeom prst="rect">
            <a:avLst/>
          </a:prstGeom>
        </p:spPr>
      </p:pic>
      <p:pic>
        <p:nvPicPr>
          <p:cNvPr id="18" name="Picture 1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1772816"/>
            <a:ext cx="753761" cy="1564410"/>
          </a:xfrm>
          <a:prstGeom prst="rect">
            <a:avLst/>
          </a:prstGeom>
        </p:spPr>
      </p:pic>
      <p:pic>
        <p:nvPicPr>
          <p:cNvPr id="19" name="Picture 18" descr="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00392" y="4941168"/>
            <a:ext cx="711295" cy="1612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Learning Intention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To be able to sing the song ‘Drunken Sailor’</a:t>
            </a:r>
          </a:p>
          <a:p>
            <a:r>
              <a:rPr lang="en-GB" dirty="0" smtClean="0"/>
              <a:t>To understand what a chord is</a:t>
            </a:r>
          </a:p>
          <a:p>
            <a:r>
              <a:rPr lang="en-GB" dirty="0" smtClean="0"/>
              <a:t>To be able to change between the chords of   D minor and C major</a:t>
            </a:r>
          </a:p>
          <a:p>
            <a:r>
              <a:rPr lang="en-GB" dirty="0" smtClean="0"/>
              <a:t>To begin thinking of different strumming patterns</a:t>
            </a:r>
          </a:p>
          <a:p>
            <a:r>
              <a:rPr lang="en-GB" dirty="0" smtClean="0"/>
              <a:t>To begin to be able sing and play the song ‘Drunken Sailor’ using the chords of D Minor and C major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37191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9776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dirty="0" smtClean="0">
                <a:latin typeface="AR CHRISTY" pitchFamily="2" charset="0"/>
              </a:rPr>
              <a:t>Chord of Dm</a:t>
            </a:r>
            <a:endParaRPr lang="en-GB" sz="130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6092" y="1772816"/>
            <a:ext cx="3786388" cy="5013176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Oval 5"/>
          <p:cNvSpPr/>
          <p:nvPr/>
        </p:nvSpPr>
        <p:spPr>
          <a:xfrm>
            <a:off x="5868144" y="4437112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948264" y="3861048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444208" y="4437112"/>
            <a:ext cx="504056" cy="504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Ink 9"/>
              <p14:cNvContentPartPr/>
              <p14:nvPr/>
            </p14:nvContentPartPr>
            <p14:xfrm>
              <a:off x="5558684" y="3352112"/>
              <a:ext cx="2286360" cy="14367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3564" y="3336992"/>
                <a:ext cx="2316600" cy="146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8" name="Ink 27"/>
              <p14:cNvContentPartPr/>
              <p14:nvPr/>
            </p14:nvContentPartPr>
            <p14:xfrm>
              <a:off x="9324436" y="1392632"/>
              <a:ext cx="2310328" cy="1254600"/>
            </p14:xfrm>
          </p:contentPart>
        </mc:Choice>
        <mc:Fallback xmlns="">
          <p:pic>
            <p:nvPicPr>
              <p:cNvPr id="28" name="Ink 2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309317" y="1377512"/>
                <a:ext cx="2340566" cy="128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33" name="Ink 32"/>
              <p14:cNvContentPartPr/>
              <p14:nvPr/>
            </p14:nvContentPartPr>
            <p14:xfrm>
              <a:off x="9829724" y="3549392"/>
              <a:ext cx="111960" cy="469440"/>
            </p14:xfrm>
          </p:contentPart>
        </mc:Choice>
        <mc:Fallback xmlns="">
          <p:pic>
            <p:nvPicPr>
              <p:cNvPr id="33" name="Ink 32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814604" y="3534272"/>
                <a:ext cx="142200" cy="49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4" name="Ink 33"/>
              <p14:cNvContentPartPr/>
              <p14:nvPr/>
            </p14:nvContentPartPr>
            <p14:xfrm>
              <a:off x="9447764" y="1732472"/>
              <a:ext cx="2018520" cy="2298600"/>
            </p14:xfrm>
          </p:contentPart>
        </mc:Choice>
        <mc:Fallback xmlns="">
          <p:pic>
            <p:nvPicPr>
              <p:cNvPr id="34" name="Ink 3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432644" y="1717352"/>
                <a:ext cx="2048760" cy="23288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8256"/>
            <a:ext cx="9144000" cy="11430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AR CHRISTY" pitchFamily="2" charset="0"/>
              </a:rPr>
              <a:t>Chords C &amp; Dm</a:t>
            </a:r>
            <a:endParaRPr lang="en-GB" sz="80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124744"/>
            <a:ext cx="1381451" cy="2867162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619672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24744"/>
            <a:ext cx="1381451" cy="286716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779912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0749" y="1124744"/>
            <a:ext cx="1381451" cy="28671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012160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8981" y="1124744"/>
            <a:ext cx="1381451" cy="286716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8087093" y="3056445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093182"/>
            <a:ext cx="2088232" cy="2764818"/>
          </a:xfrm>
          <a:prstGeom prst="rect">
            <a:avLst/>
          </a:prstGeom>
        </p:spPr>
      </p:pic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4077072"/>
            <a:ext cx="2088232" cy="2764818"/>
          </a:xfrm>
          <a:prstGeom prst="rect">
            <a:avLst/>
          </a:prstGeom>
        </p:spPr>
      </p:pic>
      <p:pic>
        <p:nvPicPr>
          <p:cNvPr id="14" name="Picture 13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077072"/>
            <a:ext cx="2088232" cy="2764818"/>
          </a:xfrm>
          <a:prstGeom prst="rect">
            <a:avLst/>
          </a:prstGeom>
        </p:spPr>
      </p:pic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4077072"/>
            <a:ext cx="2088232" cy="2764818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83568" y="558924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259632" y="5301208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71600" y="558924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843808" y="5517232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419872" y="522920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131840" y="5517232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076056" y="5517232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52120" y="522920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364088" y="5517232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236296" y="5517232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812360" y="522920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524328" y="5517232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3_treasureMap.jpg"/>
          <p:cNvPicPr>
            <a:picLocks noChangeAspect="1"/>
          </p:cNvPicPr>
          <p:nvPr/>
        </p:nvPicPr>
        <p:blipFill>
          <a:blip r:embed="rId4" cstate="print">
            <a:lum bright="20000"/>
          </a:blip>
          <a:srcRect l="12652" r="12651"/>
          <a:stretch>
            <a:fillRect/>
          </a:stretch>
        </p:blipFill>
        <p:spPr>
          <a:xfrm>
            <a:off x="0" y="-13883"/>
            <a:ext cx="9144000" cy="68857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Gabriola" pitchFamily="82" charset="0"/>
              </a:rPr>
              <a:t>Drunken Sailor</a:t>
            </a:r>
            <a:endParaRPr lang="en-GB" sz="13800" dirty="0"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340768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300" b="1" dirty="0" smtClean="0">
                <a:solidFill>
                  <a:srgbClr val="FF0000"/>
                </a:solidFill>
              </a:rPr>
              <a:t>Dm x4</a:t>
            </a:r>
            <a:endParaRPr lang="en-GB" sz="2300" b="1" dirty="0" smtClean="0"/>
          </a:p>
          <a:p>
            <a:pPr>
              <a:buNone/>
            </a:pPr>
            <a:r>
              <a:rPr lang="en-GB" sz="2300" b="1" dirty="0" smtClean="0"/>
              <a:t>What will we do with the drunken sailor? </a:t>
            </a:r>
          </a:p>
          <a:p>
            <a:pPr>
              <a:buNone/>
            </a:pPr>
            <a:r>
              <a:rPr lang="en-GB" sz="2300" b="1" dirty="0" smtClean="0">
                <a:solidFill>
                  <a:srgbClr val="FF0000"/>
                </a:solidFill>
              </a:rPr>
              <a:t>C x4</a:t>
            </a:r>
          </a:p>
          <a:p>
            <a:pPr>
              <a:buNone/>
            </a:pPr>
            <a:r>
              <a:rPr lang="en-GB" sz="2300" b="1" dirty="0" smtClean="0"/>
              <a:t>What will we do with the drunken sailor? </a:t>
            </a:r>
          </a:p>
          <a:p>
            <a:pPr>
              <a:buNone/>
            </a:pPr>
            <a:r>
              <a:rPr lang="en-GB" sz="2300" b="1" dirty="0" smtClean="0">
                <a:solidFill>
                  <a:srgbClr val="FF0000"/>
                </a:solidFill>
              </a:rPr>
              <a:t>Dm x4</a:t>
            </a:r>
          </a:p>
          <a:p>
            <a:pPr>
              <a:buNone/>
            </a:pPr>
            <a:r>
              <a:rPr lang="en-GB" sz="2300" b="1" dirty="0" smtClean="0"/>
              <a:t>What will we do with the drunken sailor? </a:t>
            </a:r>
          </a:p>
          <a:p>
            <a:pPr>
              <a:buNone/>
            </a:pPr>
            <a:r>
              <a:rPr lang="en-GB" sz="2300" b="1" dirty="0" smtClean="0">
                <a:solidFill>
                  <a:srgbClr val="FF0000"/>
                </a:solidFill>
              </a:rPr>
              <a:t>C x2                    Dm x2</a:t>
            </a:r>
          </a:p>
          <a:p>
            <a:pPr>
              <a:buNone/>
            </a:pPr>
            <a:r>
              <a:rPr lang="en-GB" sz="2300" b="1" dirty="0" smtClean="0"/>
              <a:t>Earl-aye in the morning? </a:t>
            </a:r>
          </a:p>
          <a:p>
            <a:pPr>
              <a:buNone/>
            </a:pPr>
            <a:endParaRPr lang="en-GB" sz="2300" b="1" dirty="0" smtClean="0"/>
          </a:p>
          <a:p>
            <a:pPr>
              <a:buNone/>
            </a:pPr>
            <a:r>
              <a:rPr lang="en-GB" sz="2300" b="1" dirty="0" smtClean="0"/>
              <a:t>Way, hey and up she rises </a:t>
            </a:r>
          </a:p>
          <a:p>
            <a:pPr>
              <a:buNone/>
            </a:pPr>
            <a:r>
              <a:rPr lang="en-GB" sz="2300" b="1" dirty="0" smtClean="0"/>
              <a:t>Way, hey and up she rises</a:t>
            </a:r>
          </a:p>
          <a:p>
            <a:pPr>
              <a:buNone/>
            </a:pPr>
            <a:r>
              <a:rPr lang="en-GB" sz="2300" b="1" dirty="0" smtClean="0"/>
              <a:t>Way, hey and up she rises</a:t>
            </a:r>
          </a:p>
          <a:p>
            <a:pPr>
              <a:buNone/>
            </a:pPr>
            <a:r>
              <a:rPr lang="en-GB" sz="2300" b="1" dirty="0" smtClean="0"/>
              <a:t>Earl-aye in the morning </a:t>
            </a:r>
            <a:endParaRPr lang="en-GB" sz="2300" b="1" dirty="0"/>
          </a:p>
        </p:txBody>
      </p:sp>
      <p:pic>
        <p:nvPicPr>
          <p:cNvPr id="7" name="Picture 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1440160"/>
            <a:ext cx="1556532" cy="2060848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3674915"/>
            <a:ext cx="1512168" cy="3138461"/>
          </a:xfrm>
          <a:prstGeom prst="rect">
            <a:avLst/>
          </a:prstGeom>
        </p:spPr>
      </p:pic>
      <p:pic>
        <p:nvPicPr>
          <p:cNvPr id="8" name="Drunken sailor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8820472" y="278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9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dirty="0" smtClean="0">
                <a:latin typeface="AR CHRISTY" pitchFamily="2" charset="0"/>
              </a:rPr>
              <a:t>Chord of G7</a:t>
            </a:r>
            <a:endParaRPr lang="en-GB" sz="130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1886443"/>
            <a:ext cx="2904288" cy="4769427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9" name="Oval 8"/>
          <p:cNvSpPr/>
          <p:nvPr/>
        </p:nvSpPr>
        <p:spPr>
          <a:xfrm>
            <a:off x="6156176" y="3717032"/>
            <a:ext cx="576064" cy="57606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452320" y="3717032"/>
            <a:ext cx="576064" cy="57606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804248" y="3068960"/>
            <a:ext cx="576064" cy="57606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3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Chords C &amp; G7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152128"/>
            <a:ext cx="1381451" cy="286716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2411760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4525" y="1152128"/>
            <a:ext cx="1381451" cy="286716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982637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152128"/>
            <a:ext cx="1381451" cy="286716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5580112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42877" y="1152128"/>
            <a:ext cx="1381451" cy="2867162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150989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3989455"/>
            <a:ext cx="1368152" cy="2870780"/>
          </a:xfrm>
          <a:prstGeom prst="rect">
            <a:avLst/>
          </a:prstGeom>
        </p:spPr>
      </p:pic>
      <p:pic>
        <p:nvPicPr>
          <p:cNvPr id="35" name="Picture 3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4014604"/>
            <a:ext cx="1368152" cy="2870780"/>
          </a:xfrm>
          <a:prstGeom prst="rect">
            <a:avLst/>
          </a:prstGeom>
        </p:spPr>
      </p:pic>
      <p:pic>
        <p:nvPicPr>
          <p:cNvPr id="36" name="Picture 35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987220"/>
            <a:ext cx="1368152" cy="2870780"/>
          </a:xfrm>
          <a:prstGeom prst="rect">
            <a:avLst/>
          </a:prstGeom>
        </p:spPr>
      </p:pic>
      <p:pic>
        <p:nvPicPr>
          <p:cNvPr id="37" name="Picture 36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3987220"/>
            <a:ext cx="1368152" cy="2870780"/>
          </a:xfrm>
          <a:prstGeom prst="rect">
            <a:avLst/>
          </a:prstGeom>
        </p:spPr>
      </p:pic>
      <p:sp>
        <p:nvSpPr>
          <p:cNvPr id="38" name="Oval 37"/>
          <p:cNvSpPr/>
          <p:nvPr/>
        </p:nvSpPr>
        <p:spPr>
          <a:xfrm>
            <a:off x="1763688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483768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123728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347864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067944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707904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932040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652120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292080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516216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236296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876256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1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lack History Month Ukulele Songs - Simple Music Teach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381" y="980728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eter Kruse Music: 2 Chord Ukulele Songs in F Maj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33172"/>
            <a:ext cx="2010569" cy="385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asic Ukulele Chords - dumm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096" y="660191"/>
            <a:ext cx="2100336" cy="560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6753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336704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18258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304" y="1618640"/>
            <a:ext cx="1872208" cy="4244526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584" y="1608827"/>
            <a:ext cx="2051720" cy="4258286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 CHRISTY" pitchFamily="2" charset="0"/>
              </a:rPr>
              <a:t>Three chords</a:t>
            </a:r>
            <a:endParaRPr lang="en-GB" sz="54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 CHRISTY" pitchFamily="2" charset="0"/>
            </a:endParaRPr>
          </a:p>
        </p:txBody>
      </p:sp>
      <p:pic>
        <p:nvPicPr>
          <p:cNvPr id="14" name="Picture 13" descr="G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08512" y="2792568"/>
            <a:ext cx="1872208" cy="307454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392488" y="1618640"/>
            <a:ext cx="2088232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536504" y="1268760"/>
            <a:ext cx="21237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Times New Roman" pitchFamily="18" charset="0"/>
                <a:cs typeface="Times New Roman" pitchFamily="18" charset="0"/>
              </a:rPr>
              <a:t>G7</a:t>
            </a:r>
            <a:endParaRPr lang="en-GB" sz="11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712" y="1618986"/>
            <a:ext cx="2051720" cy="425828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23728" y="220660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x8</a:t>
            </a:r>
            <a:endParaRPr lang="en-GB" sz="3600" dirty="0"/>
          </a:p>
        </p:txBody>
      </p:sp>
      <p:sp>
        <p:nvSpPr>
          <p:cNvPr id="18" name="Oval 17"/>
          <p:cNvSpPr/>
          <p:nvPr/>
        </p:nvSpPr>
        <p:spPr>
          <a:xfrm>
            <a:off x="5148064" y="3933056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940152" y="3933056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580112" y="3501008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123728" y="4437112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884368" y="4437112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635896" y="3501008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771800" y="4005064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3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AR CHRISTY" pitchFamily="2" charset="0"/>
              </a:rPr>
              <a:t>3 chords</a:t>
            </a:r>
            <a:endParaRPr lang="en-GB" sz="138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276872"/>
            <a:ext cx="3039059" cy="4023716"/>
          </a:xfrm>
          <a:prstGeom prst="rect">
            <a:avLst/>
          </a:prstGeom>
        </p:spPr>
      </p:pic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3453" y="2276872"/>
            <a:ext cx="1774811" cy="4023715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348880"/>
            <a:ext cx="1938702" cy="4023721"/>
          </a:xfrm>
          <a:prstGeom prst="rect">
            <a:avLst/>
          </a:prstGeom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9802" y="2276872"/>
            <a:ext cx="1938702" cy="40237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bby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87" y="4533900"/>
            <a:ext cx="5572125" cy="23241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Autofit/>
          </a:bodyPr>
          <a:lstStyle/>
          <a:p>
            <a:r>
              <a:rPr lang="en-GB" sz="7500" dirty="0" smtClean="0">
                <a:solidFill>
                  <a:schemeClr val="bg1"/>
                </a:solidFill>
              </a:rPr>
              <a:t>Don’t worry, be happy</a:t>
            </a:r>
            <a:endParaRPr lang="en-GB" sz="75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08312" y="692696"/>
            <a:ext cx="745232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 smtClean="0">
              <a:solidFill>
                <a:srgbClr val="FF0000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Here’s a little song I wrote </a:t>
            </a:r>
            <a:endParaRPr lang="en-GB" sz="2000" b="1" dirty="0" smtClean="0">
              <a:solidFill>
                <a:srgbClr val="FF0000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You might want to sing it note for note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Don't worry, be happy </a:t>
            </a:r>
          </a:p>
          <a:p>
            <a:pPr algn="ctr"/>
            <a:endParaRPr lang="en-GB" sz="2000" b="1" dirty="0" smtClean="0">
              <a:solidFill>
                <a:schemeClr val="bg1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In every life we have some trouble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When you worry you make it double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Don't worry, be happy </a:t>
            </a: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 err="1" smtClean="0">
                <a:solidFill>
                  <a:schemeClr val="bg1"/>
                </a:solidFill>
              </a:rPr>
              <a:t>Oooooooo</a:t>
            </a:r>
            <a:r>
              <a:rPr lang="en-GB" sz="2000" b="1" dirty="0" smtClean="0">
                <a:solidFill>
                  <a:schemeClr val="bg1"/>
                </a:solidFill>
              </a:rPr>
              <a:t>, </a:t>
            </a:r>
            <a:r>
              <a:rPr lang="en-GB" sz="2000" b="1" dirty="0" err="1" smtClean="0">
                <a:solidFill>
                  <a:schemeClr val="bg1"/>
                </a:solidFill>
              </a:rPr>
              <a:t>ooooo</a:t>
            </a:r>
            <a:r>
              <a:rPr lang="en-GB" sz="2000" b="1" dirty="0" smtClean="0">
                <a:solidFill>
                  <a:schemeClr val="bg1"/>
                </a:solidFill>
              </a:rPr>
              <a:t>, </a:t>
            </a:r>
            <a:r>
              <a:rPr lang="en-GB" sz="2000" b="1" dirty="0" err="1" smtClean="0">
                <a:solidFill>
                  <a:schemeClr val="bg1"/>
                </a:solidFill>
              </a:rPr>
              <a:t>oooo</a:t>
            </a:r>
            <a:r>
              <a:rPr lang="en-GB" sz="2000" b="1" dirty="0" smtClean="0">
                <a:solidFill>
                  <a:schemeClr val="bg1"/>
                </a:solidFill>
              </a:rPr>
              <a:t> etc</a:t>
            </a:r>
          </a:p>
          <a:p>
            <a:pPr algn="ctr"/>
            <a:endParaRPr lang="en-GB" sz="2000" b="1" dirty="0" smtClean="0">
              <a:solidFill>
                <a:schemeClr val="bg1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Ain't got no cash, ain't got no style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Ain't got no girl to make you smile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But don't worry be happy</a:t>
            </a: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Cause when you worry, your face will frown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And that will bring everybody down </a:t>
            </a: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So don't worry, be happy</a:t>
            </a: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 err="1" smtClean="0">
                <a:solidFill>
                  <a:schemeClr val="bg1"/>
                </a:solidFill>
              </a:rPr>
              <a:t>Oooooooo</a:t>
            </a:r>
            <a:r>
              <a:rPr lang="en-GB" sz="2000" b="1" dirty="0" smtClean="0">
                <a:solidFill>
                  <a:schemeClr val="bg1"/>
                </a:solidFill>
              </a:rPr>
              <a:t>, </a:t>
            </a:r>
            <a:r>
              <a:rPr lang="en-GB" sz="2000" b="1" dirty="0" err="1" smtClean="0">
                <a:solidFill>
                  <a:schemeClr val="bg1"/>
                </a:solidFill>
              </a:rPr>
              <a:t>ooooo</a:t>
            </a:r>
            <a:r>
              <a:rPr lang="en-GB" sz="2000" b="1" dirty="0" smtClean="0">
                <a:solidFill>
                  <a:schemeClr val="bg1"/>
                </a:solidFill>
              </a:rPr>
              <a:t>, </a:t>
            </a:r>
            <a:r>
              <a:rPr lang="en-GB" sz="2000" b="1" dirty="0" err="1" smtClean="0">
                <a:solidFill>
                  <a:schemeClr val="bg1"/>
                </a:solidFill>
              </a:rPr>
              <a:t>oooo</a:t>
            </a:r>
            <a:r>
              <a:rPr lang="en-GB" sz="2000" b="1" dirty="0" smtClean="0">
                <a:solidFill>
                  <a:schemeClr val="bg1"/>
                </a:solidFill>
              </a:rPr>
              <a:t> etc</a:t>
            </a: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" name="Picture 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4731" y="1700808"/>
            <a:ext cx="1233013" cy="1632510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1700809"/>
            <a:ext cx="720080" cy="1632510"/>
          </a:xfrm>
          <a:prstGeom prst="rect">
            <a:avLst/>
          </a:prstGeom>
        </p:spPr>
      </p:pic>
      <p:pic>
        <p:nvPicPr>
          <p:cNvPr id="10" name="Picture 9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3018" y="1700808"/>
            <a:ext cx="786574" cy="1632512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1370" y="1700808"/>
            <a:ext cx="786574" cy="16325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3284984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x</a:t>
            </a:r>
            <a:r>
              <a:rPr lang="en-GB" sz="3200" b="1" dirty="0" smtClean="0">
                <a:solidFill>
                  <a:schemeClr val="bg1"/>
                </a:solidFill>
              </a:rPr>
              <a:t> 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31640" y="3284984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x</a:t>
            </a:r>
            <a:r>
              <a:rPr lang="en-GB" sz="3200" b="1" dirty="0" smtClean="0">
                <a:solidFill>
                  <a:schemeClr val="bg1"/>
                </a:solidFill>
              </a:rPr>
              <a:t> 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83768" y="3284984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x</a:t>
            </a:r>
            <a:r>
              <a:rPr lang="en-GB" sz="3200" b="1" dirty="0" smtClean="0">
                <a:solidFill>
                  <a:schemeClr val="bg1"/>
                </a:solidFill>
              </a:rPr>
              <a:t> 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47864" y="3284984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x</a:t>
            </a:r>
            <a:r>
              <a:rPr lang="en-GB" sz="3200" b="1" dirty="0" smtClean="0">
                <a:solidFill>
                  <a:schemeClr val="bg1"/>
                </a:solidFill>
              </a:rPr>
              <a:t> 4</a:t>
            </a:r>
            <a:endParaRPr lang="en-GB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AR CHRISTY" pitchFamily="2" charset="0"/>
              </a:rPr>
              <a:t>Chord of G</a:t>
            </a:r>
            <a:endParaRPr lang="en-GB" sz="138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8128" y="1732059"/>
            <a:ext cx="2184208" cy="5081318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Oval 5"/>
          <p:cNvSpPr/>
          <p:nvPr/>
        </p:nvSpPr>
        <p:spPr>
          <a:xfrm>
            <a:off x="6228184" y="4581128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732240" y="5085184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236296" y="4581128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7740352" y="4581128"/>
            <a:ext cx="1331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Or yellow!!</a:t>
            </a:r>
            <a:endParaRPr lang="en-GB" sz="2400" b="1" dirty="0"/>
          </a:p>
        </p:txBody>
      </p:sp>
      <p:sp>
        <p:nvSpPr>
          <p:cNvPr id="10" name="Oval 9"/>
          <p:cNvSpPr/>
          <p:nvPr/>
        </p:nvSpPr>
        <p:spPr>
          <a:xfrm>
            <a:off x="8172400" y="5517232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Chords C &amp; G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152128"/>
            <a:ext cx="1381451" cy="286716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2411760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4525" y="1152128"/>
            <a:ext cx="1381451" cy="286716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982637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52128"/>
            <a:ext cx="1381451" cy="286716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5580112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2877" y="1152128"/>
            <a:ext cx="1381451" cy="2867162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150989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3964307"/>
            <a:ext cx="1368152" cy="2921077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1835696" y="5544616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123728" y="5832648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411760" y="5544616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56333" y="3960440"/>
            <a:ext cx="1399643" cy="2921077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3388381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676413" y="5828781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995936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960440"/>
            <a:ext cx="1368152" cy="2921077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4972557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260589" y="5828781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580112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3960440"/>
            <a:ext cx="1368152" cy="2921077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6556733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844765" y="5828781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164288" y="5540749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9776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dirty="0" smtClean="0">
                <a:latin typeface="AR CHRISTY" pitchFamily="2" charset="0"/>
              </a:rPr>
              <a:t>Chord of C7</a:t>
            </a:r>
            <a:endParaRPr lang="en-GB" sz="13000" dirty="0">
              <a:latin typeface="AR CHRISTY" pitchFamily="2" charset="0"/>
            </a:endParaRPr>
          </a:p>
        </p:txBody>
      </p:sp>
      <p:pic>
        <p:nvPicPr>
          <p:cNvPr id="7" name="Picture 6" descr="C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844824"/>
            <a:ext cx="3263490" cy="4797153"/>
          </a:xfrm>
          <a:prstGeom prst="rect">
            <a:avLst/>
          </a:prstGeom>
        </p:spPr>
      </p:pic>
      <p:pic>
        <p:nvPicPr>
          <p:cNvPr id="1026" name="Picture 2" descr="C:\Users\David\Downloads\IMG_42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3453" y="2336837"/>
            <a:ext cx="4869160" cy="3651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ukebox.png"/>
          <p:cNvPicPr>
            <a:picLocks noChangeAspect="1"/>
          </p:cNvPicPr>
          <p:nvPr/>
        </p:nvPicPr>
        <p:blipFill>
          <a:blip r:embed="rId5" cstate="print">
            <a:lum bright="70000" contrast="-70000"/>
          </a:blip>
          <a:stretch>
            <a:fillRect/>
          </a:stretch>
        </p:blipFill>
        <p:spPr>
          <a:xfrm>
            <a:off x="4932040" y="96629"/>
            <a:ext cx="4032448" cy="666473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C7 (x13)</a:t>
            </a:r>
          </a:p>
          <a:p>
            <a:pPr>
              <a:buNone/>
            </a:pPr>
            <a:r>
              <a:rPr lang="en-GB" sz="2400" dirty="0" smtClean="0"/>
              <a:t>He rocks in the tree tops all day long</a:t>
            </a:r>
          </a:p>
          <a:p>
            <a:pPr>
              <a:buNone/>
            </a:pPr>
            <a:r>
              <a:rPr lang="en-GB" sz="2400" dirty="0" err="1" smtClean="0"/>
              <a:t>Hoppin</a:t>
            </a:r>
            <a:r>
              <a:rPr lang="en-GB" sz="2400" dirty="0" smtClean="0"/>
              <a:t>’ and a </a:t>
            </a:r>
            <a:r>
              <a:rPr lang="en-GB" sz="2400" dirty="0" err="1" smtClean="0"/>
              <a:t>boppin</a:t>
            </a:r>
            <a:r>
              <a:rPr lang="en-GB" sz="2400" dirty="0" smtClean="0"/>
              <a:t>’ and singing his song</a:t>
            </a:r>
          </a:p>
          <a:p>
            <a:pPr>
              <a:buNone/>
            </a:pPr>
            <a:r>
              <a:rPr lang="en-GB" sz="2400" dirty="0" smtClean="0"/>
              <a:t>All the little birdies on Jaybird street</a:t>
            </a:r>
          </a:p>
          <a:p>
            <a:pPr>
              <a:buNone/>
            </a:pPr>
            <a:r>
              <a:rPr lang="en-GB" sz="2400" b="1" u="sng" dirty="0" smtClean="0"/>
              <a:t>Love</a:t>
            </a:r>
            <a:r>
              <a:rPr lang="en-GB" sz="2400" dirty="0" smtClean="0"/>
              <a:t> to hear the robin go tweet </a:t>
            </a:r>
            <a:r>
              <a:rPr lang="en-GB" sz="2400" dirty="0" err="1" smtClean="0"/>
              <a:t>tweet</a:t>
            </a:r>
            <a:r>
              <a:rPr lang="en-GB" sz="2400" dirty="0" smtClean="0"/>
              <a:t> </a:t>
            </a:r>
            <a:r>
              <a:rPr lang="en-GB" sz="2400" dirty="0" err="1" smtClean="0"/>
              <a:t>tweet</a:t>
            </a:r>
            <a:endParaRPr lang="en-GB" sz="2400" dirty="0" smtClean="0"/>
          </a:p>
          <a:p>
            <a:pPr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F (x4)</a:t>
            </a:r>
          </a:p>
          <a:p>
            <a:pPr>
              <a:buNone/>
            </a:pPr>
            <a:r>
              <a:rPr lang="en-GB" sz="2400" dirty="0" err="1" smtClean="0"/>
              <a:t>Rockin</a:t>
            </a:r>
            <a:r>
              <a:rPr lang="en-GB" sz="2400" dirty="0" smtClean="0"/>
              <a:t>’ robin, rock </a:t>
            </a:r>
            <a:r>
              <a:rPr lang="en-GB" sz="2400" dirty="0" err="1" smtClean="0"/>
              <a:t>rock</a:t>
            </a:r>
            <a:endParaRPr lang="en-GB" sz="2400" dirty="0" smtClean="0"/>
          </a:p>
          <a:p>
            <a:pPr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C7 (x4)</a:t>
            </a:r>
          </a:p>
          <a:p>
            <a:pPr>
              <a:buNone/>
            </a:pPr>
            <a:r>
              <a:rPr lang="en-GB" sz="2400" dirty="0" err="1" smtClean="0"/>
              <a:t>Rockin</a:t>
            </a:r>
            <a:r>
              <a:rPr lang="en-GB" sz="2400" dirty="0" smtClean="0"/>
              <a:t>’ robin, rock </a:t>
            </a:r>
            <a:r>
              <a:rPr lang="en-GB" sz="2400" dirty="0" err="1" smtClean="0"/>
              <a:t>rock</a:t>
            </a:r>
            <a:endParaRPr lang="en-GB" sz="2400" dirty="0" smtClean="0"/>
          </a:p>
          <a:p>
            <a:pPr>
              <a:buNone/>
            </a:pPr>
            <a:r>
              <a:rPr lang="en-GB" sz="2400" b="1" dirty="0" smtClean="0">
                <a:solidFill>
                  <a:srgbClr val="00B050"/>
                </a:solidFill>
              </a:rPr>
              <a:t>G (x1)</a:t>
            </a:r>
          </a:p>
          <a:p>
            <a:pPr>
              <a:buNone/>
            </a:pPr>
            <a:r>
              <a:rPr lang="en-GB" sz="2400" dirty="0" smtClean="0"/>
              <a:t>Blow </a:t>
            </a:r>
            <a:r>
              <a:rPr lang="en-GB" sz="2400" dirty="0" err="1" smtClean="0"/>
              <a:t>rockin</a:t>
            </a:r>
            <a:r>
              <a:rPr lang="en-GB" sz="2400" dirty="0" smtClean="0"/>
              <a:t>’ robin</a:t>
            </a:r>
          </a:p>
          <a:p>
            <a:pPr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F (x1)                                              </a:t>
            </a:r>
            <a:r>
              <a:rPr lang="en-GB" sz="2400" b="1" dirty="0" smtClean="0">
                <a:solidFill>
                  <a:srgbClr val="FF0000"/>
                </a:solidFill>
              </a:rPr>
              <a:t>C7 (x4)</a:t>
            </a:r>
          </a:p>
          <a:p>
            <a:pPr>
              <a:buNone/>
            </a:pPr>
            <a:r>
              <a:rPr lang="en-GB" sz="2400" dirty="0" smtClean="0"/>
              <a:t>‘Cause we’re really gonna rock tonight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 smtClean="0">
                <a:latin typeface="AR CHRISTY" pitchFamily="2" charset="0"/>
              </a:rPr>
              <a:t>Rockin</a:t>
            </a:r>
            <a:r>
              <a:rPr lang="en-GB" sz="7200" dirty="0" smtClean="0">
                <a:latin typeface="AR CHRISTY" pitchFamily="2" charset="0"/>
              </a:rPr>
              <a:t> Robin</a:t>
            </a:r>
            <a:endParaRPr lang="en-GB" sz="7200" dirty="0">
              <a:latin typeface="AR CHRISTY" pitchFamily="2" charset="0"/>
            </a:endParaRPr>
          </a:p>
        </p:txBody>
      </p:sp>
      <p:pic>
        <p:nvPicPr>
          <p:cNvPr id="8" name="Picture 7" descr="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04248" y="2276872"/>
            <a:ext cx="1842871" cy="2708921"/>
          </a:xfrm>
          <a:prstGeom prst="rect">
            <a:avLst/>
          </a:prstGeom>
        </p:spPr>
      </p:pic>
      <p:pic>
        <p:nvPicPr>
          <p:cNvPr id="9" name="Rockin robin SLOW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234752" y="27856"/>
            <a:ext cx="304800" cy="304800"/>
          </a:xfrm>
          <a:prstGeom prst="rect">
            <a:avLst/>
          </a:prstGeom>
        </p:spPr>
      </p:pic>
      <p:pic>
        <p:nvPicPr>
          <p:cNvPr id="10" name="Rockin robin FAST.mid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8604448" y="44624"/>
            <a:ext cx="304800" cy="304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7504" y="240903"/>
            <a:ext cx="1187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Slow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8486857" y="240903"/>
            <a:ext cx="4776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/>
              <a:t>Fast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6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09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eorge_Ezra_3143734b.jpg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rcRect l="16442" r="33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Berlin Sans FB" pitchFamily="34" charset="0"/>
              </a:rPr>
              <a:t>Shotgun</a:t>
            </a:r>
            <a:endParaRPr lang="en-GB" sz="9600" dirty="0">
              <a:latin typeface="Berlin Sans FB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412776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                                        Am x4          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Home grown alligator, see you later, gotta hit the road, gotta hit the road</a:t>
            </a:r>
          </a:p>
          <a:p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            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</a:t>
            </a:r>
            <a:endParaRPr lang="en-GB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The sun it changed in the atmosphere, architecture unfamiliar</a:t>
            </a:r>
          </a:p>
          <a:p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Am x4                     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 could get used to this</a:t>
            </a:r>
          </a:p>
          <a:p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                                    Am x4                           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Time flies by in the yellow and green, stick around and you’ll see what I mean</a:t>
            </a:r>
          </a:p>
          <a:p>
            <a:r>
              <a:rPr lang="en-GB" dirty="0" smtClean="0">
                <a:latin typeface="Century Gothic" pitchFamily="34" charset="0"/>
              </a:rPr>
              <a:t>                 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                        </a:t>
            </a:r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There’s a mountain top, that’s I’m dreaming of, </a:t>
            </a:r>
          </a:p>
          <a:p>
            <a:r>
              <a:rPr lang="en-GB" dirty="0" smtClean="0">
                <a:latin typeface="Century Gothic" pitchFamily="34" charset="0"/>
              </a:rPr>
              <a:t>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Am x4                             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If you need me you know where I’ll be</a:t>
            </a:r>
          </a:p>
          <a:p>
            <a:r>
              <a:rPr lang="en-GB" dirty="0" smtClean="0">
                <a:latin typeface="Century Gothic" pitchFamily="34" charset="0"/>
              </a:rPr>
              <a:t>                     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                               Am x4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I’ll be riding shotgun underneath the hot sun, feeling like a someone</a:t>
            </a:r>
          </a:p>
          <a:p>
            <a:r>
              <a:rPr lang="en-GB" dirty="0" smtClean="0">
                <a:latin typeface="Century Gothic" pitchFamily="34" charset="0"/>
              </a:rPr>
              <a:t> 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x4                                    </a:t>
            </a:r>
            <a:r>
              <a:rPr lang="en-GB" b="1" dirty="0" smtClean="0">
                <a:solidFill>
                  <a:srgbClr val="0070C0"/>
                </a:solidFill>
                <a:latin typeface="Century Gothic" pitchFamily="34" charset="0"/>
              </a:rPr>
              <a:t>F x4                               Am x4           </a:t>
            </a:r>
            <a:r>
              <a:rPr lang="en-GB" b="1" dirty="0" smtClean="0">
                <a:solidFill>
                  <a:srgbClr val="00B050"/>
                </a:solidFill>
                <a:latin typeface="Century Gothic" pitchFamily="34" charset="0"/>
              </a:rPr>
              <a:t>G x4</a:t>
            </a:r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I’ll be riding shotgun underneath the hot sun, feeling like a someone</a:t>
            </a:r>
          </a:p>
          <a:p>
            <a:r>
              <a:rPr lang="en-GB" dirty="0" smtClean="0">
                <a:latin typeface="Century Gothic" pitchFamily="34" charset="0"/>
              </a:rPr>
              <a:t>                     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C    </a:t>
            </a:r>
            <a:r>
              <a:rPr lang="en-GB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I’ll be riding shotgun</a:t>
            </a:r>
          </a:p>
          <a:p>
            <a:endParaRPr lang="en-GB" dirty="0" smtClean="0">
              <a:latin typeface="Century Gothic" pitchFamily="34" charset="0"/>
            </a:endParaRPr>
          </a:p>
          <a:p>
            <a:endParaRPr lang="en-GB" dirty="0">
              <a:latin typeface="Century Gothic" pitchFamily="34" charset="0"/>
            </a:endParaRPr>
          </a:p>
        </p:txBody>
      </p:sp>
      <p:pic>
        <p:nvPicPr>
          <p:cNvPr id="5" name="Shotgun ukuleles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532440" y="260648"/>
            <a:ext cx="304800" cy="304800"/>
          </a:xfrm>
          <a:prstGeom prst="rect">
            <a:avLst/>
          </a:prstGeom>
        </p:spPr>
      </p:pic>
      <p:pic>
        <p:nvPicPr>
          <p:cNvPr id="7" name="Picture 6" descr="George ezr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4328" y="5129808"/>
            <a:ext cx="1728192" cy="1728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ukebox.pn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4932040" y="96629"/>
            <a:ext cx="4032448" cy="666473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000" dirty="0" smtClean="0"/>
              <a:t>                 </a:t>
            </a:r>
            <a:r>
              <a:rPr lang="en-GB" sz="2000" b="1" dirty="0" smtClean="0">
                <a:solidFill>
                  <a:srgbClr val="FF0000"/>
                </a:solidFill>
              </a:rPr>
              <a:t>C</a:t>
            </a:r>
          </a:p>
          <a:p>
            <a:pPr>
              <a:buNone/>
            </a:pPr>
            <a:r>
              <a:rPr lang="en-GB" sz="2000" dirty="0" smtClean="0"/>
              <a:t>Well, it's one for the money</a:t>
            </a:r>
          </a:p>
          <a:p>
            <a:pPr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C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Two for the show</a:t>
            </a:r>
          </a:p>
          <a:p>
            <a:pPr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C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Three to get ready</a:t>
            </a:r>
          </a:p>
          <a:p>
            <a:pPr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C7 </a:t>
            </a:r>
            <a:r>
              <a:rPr lang="en-GB" sz="2000" b="1" dirty="0" err="1" smtClean="0">
                <a:solidFill>
                  <a:srgbClr val="FF0000"/>
                </a:solidFill>
              </a:rPr>
              <a:t>C7</a:t>
            </a:r>
            <a:r>
              <a:rPr lang="en-GB" sz="2000" b="1" dirty="0" smtClean="0">
                <a:solidFill>
                  <a:srgbClr val="FF0000"/>
                </a:solidFill>
              </a:rPr>
              <a:t> </a:t>
            </a:r>
            <a:r>
              <a:rPr lang="en-GB" sz="2000" b="1" dirty="0" err="1" smtClean="0">
                <a:solidFill>
                  <a:srgbClr val="FF0000"/>
                </a:solidFill>
              </a:rPr>
              <a:t>C7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Now go, cat, go</a:t>
            </a:r>
          </a:p>
          <a:p>
            <a:pPr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       F (x4)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But don't you</a:t>
            </a:r>
          </a:p>
          <a:p>
            <a:pPr>
              <a:buNone/>
            </a:pPr>
            <a:r>
              <a:rPr lang="en-GB" sz="2000" dirty="0" smtClean="0"/>
              <a:t>                                          </a:t>
            </a:r>
            <a:r>
              <a:rPr lang="en-GB" sz="2000" b="1" dirty="0" smtClean="0">
                <a:solidFill>
                  <a:srgbClr val="FF0000"/>
                </a:solidFill>
              </a:rPr>
              <a:t>C (x4)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Step on my blue suede shoes</a:t>
            </a:r>
          </a:p>
          <a:p>
            <a:pPr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               G (x2)</a:t>
            </a:r>
            <a:endParaRPr lang="en-GB" sz="2000" dirty="0" smtClean="0"/>
          </a:p>
          <a:p>
            <a:pPr>
              <a:buNone/>
            </a:pPr>
            <a:r>
              <a:rPr lang="en-GB" sz="2000" dirty="0" smtClean="0"/>
              <a:t>You can do anything</a:t>
            </a:r>
          </a:p>
          <a:p>
            <a:pPr>
              <a:buNone/>
            </a:pPr>
            <a:r>
              <a:rPr lang="en-GB" sz="2000" dirty="0" smtClean="0"/>
              <a:t>                </a:t>
            </a:r>
            <a:r>
              <a:rPr lang="en-GB" sz="2000" b="1" dirty="0" smtClean="0">
                <a:solidFill>
                  <a:srgbClr val="FF0000"/>
                </a:solidFill>
              </a:rPr>
              <a:t>F (x2)                             C</a:t>
            </a:r>
          </a:p>
          <a:p>
            <a:pPr>
              <a:buNone/>
            </a:pPr>
            <a:r>
              <a:rPr lang="en-GB" sz="2000" dirty="0" smtClean="0"/>
              <a:t>But stay off of my blue suede shoes</a:t>
            </a:r>
          </a:p>
          <a:p>
            <a:pPr>
              <a:buNone/>
            </a:pP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-9939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AR CHRISTY" pitchFamily="2" charset="0"/>
              </a:rPr>
              <a:t>Blue suede shoes</a:t>
            </a:r>
            <a:endParaRPr lang="en-GB" sz="72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The lion sleeps tonight</a:t>
            </a:r>
            <a:endParaRPr lang="en-GB" sz="7200" dirty="0">
              <a:latin typeface="AR CHRISTY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339016"/>
            <a:ext cx="9144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Wimoweh etc.</a:t>
            </a:r>
          </a:p>
          <a:p>
            <a:endParaRPr lang="en-GB" sz="3200" dirty="0" smtClean="0"/>
          </a:p>
          <a:p>
            <a:r>
              <a:rPr lang="en-GB" sz="3200" dirty="0" smtClean="0"/>
              <a:t>In the jungle, the mighty jungle</a:t>
            </a:r>
            <a:br>
              <a:rPr lang="en-GB" sz="3200" dirty="0" smtClean="0"/>
            </a:br>
            <a:r>
              <a:rPr lang="en-GB" sz="3200" dirty="0" smtClean="0"/>
              <a:t>The lion sleeps tonight</a:t>
            </a:r>
            <a:br>
              <a:rPr lang="en-GB" sz="3200" dirty="0" smtClean="0"/>
            </a:br>
            <a:r>
              <a:rPr lang="en-GB" sz="3200" dirty="0" smtClean="0"/>
              <a:t>In the jungle, the quiet jungle</a:t>
            </a:r>
            <a:br>
              <a:rPr lang="en-GB" sz="3200" dirty="0" smtClean="0"/>
            </a:br>
            <a:r>
              <a:rPr lang="en-GB" sz="3200" dirty="0" smtClean="0"/>
              <a:t>The lion sleeps tonight</a:t>
            </a:r>
          </a:p>
          <a:p>
            <a:endParaRPr lang="en-GB" sz="3200" dirty="0" smtClean="0"/>
          </a:p>
          <a:p>
            <a:r>
              <a:rPr lang="en-GB" sz="3200" dirty="0" smtClean="0"/>
              <a:t>Near the village, the peaceful village</a:t>
            </a:r>
            <a:br>
              <a:rPr lang="en-GB" sz="3200" dirty="0" smtClean="0"/>
            </a:br>
            <a:r>
              <a:rPr lang="en-GB" sz="3200" dirty="0" smtClean="0"/>
              <a:t>The lion sleeps tonight</a:t>
            </a:r>
            <a:br>
              <a:rPr lang="en-GB" sz="3200" dirty="0" smtClean="0"/>
            </a:br>
            <a:r>
              <a:rPr lang="en-GB" sz="3200" dirty="0" smtClean="0"/>
              <a:t>Near the village, the quiet village</a:t>
            </a:r>
            <a:br>
              <a:rPr lang="en-GB" sz="3200" dirty="0" smtClean="0"/>
            </a:br>
            <a:r>
              <a:rPr lang="en-GB" sz="3200" dirty="0" smtClean="0"/>
              <a:t>the lion sleeps tonight</a:t>
            </a:r>
          </a:p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3200" dirty="0"/>
          </a:p>
        </p:txBody>
      </p:sp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628800"/>
            <a:ext cx="867369" cy="1800200"/>
          </a:xfrm>
          <a:prstGeom prst="rect">
            <a:avLst/>
          </a:prstGeom>
        </p:spPr>
      </p:pic>
      <p:pic>
        <p:nvPicPr>
          <p:cNvPr id="6" name="Picture 5" descr="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1628800"/>
            <a:ext cx="792088" cy="179576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392" y="1628800"/>
            <a:ext cx="81145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1628800"/>
            <a:ext cx="867369" cy="180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52120" y="3284984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n>
                  <a:solidFill>
                    <a:sysClr val="windowText" lastClr="000000"/>
                  </a:solidFill>
                </a:ln>
              </a:rPr>
              <a:t>x4</a:t>
            </a:r>
            <a:endParaRPr lang="en-GB" sz="4400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16216" y="3284984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n>
                  <a:solidFill>
                    <a:sysClr val="windowText" lastClr="000000"/>
                  </a:solidFill>
                </a:ln>
              </a:rPr>
              <a:t>x4</a:t>
            </a:r>
            <a:endParaRPr lang="en-GB" sz="4400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08304" y="3284984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n>
                  <a:solidFill>
                    <a:sysClr val="windowText" lastClr="000000"/>
                  </a:solidFill>
                </a:ln>
              </a:rPr>
              <a:t>x4</a:t>
            </a:r>
            <a:endParaRPr lang="en-GB" sz="4400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2400" y="3284984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n>
                  <a:solidFill>
                    <a:sysClr val="windowText" lastClr="000000"/>
                  </a:solidFill>
                </a:ln>
              </a:rPr>
              <a:t>x4</a:t>
            </a:r>
            <a:endParaRPr lang="en-GB" sz="4400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18663" y="1628800"/>
            <a:ext cx="773817" cy="18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vance-joy-online-678x381.jpg"/>
          <p:cNvPicPr>
            <a:picLocks noChangeAspect="1"/>
          </p:cNvPicPr>
          <p:nvPr/>
        </p:nvPicPr>
        <p:blipFill>
          <a:blip r:embed="rId2" cstate="print"/>
          <a:srcRect l="42474"/>
          <a:stretch>
            <a:fillRect/>
          </a:stretch>
        </p:blipFill>
        <p:spPr>
          <a:xfrm>
            <a:off x="6888458" y="4653136"/>
            <a:ext cx="2255542" cy="220332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268760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entury Gothic" pitchFamily="34" charset="0"/>
              </a:rPr>
              <a:t>I was scared of dentists and the dark</a:t>
            </a:r>
          </a:p>
          <a:p>
            <a:r>
              <a:rPr lang="en-GB" dirty="0" smtClean="0">
                <a:latin typeface="Century Gothic" pitchFamily="34" charset="0"/>
              </a:rPr>
              <a:t>I was scared of pretty girls and starting coversations</a:t>
            </a:r>
          </a:p>
          <a:p>
            <a:r>
              <a:rPr lang="en-GB" dirty="0" smtClean="0">
                <a:latin typeface="Century Gothic" pitchFamily="34" charset="0"/>
              </a:rPr>
              <a:t>Oh all my friends are turning green</a:t>
            </a:r>
          </a:p>
          <a:p>
            <a:r>
              <a:rPr lang="en-GB" dirty="0" smtClean="0">
                <a:latin typeface="Century Gothic" pitchFamily="34" charset="0"/>
              </a:rPr>
              <a:t>You’re the magicians assistant in their dreams</a:t>
            </a:r>
          </a:p>
          <a:p>
            <a:endParaRPr lang="en-GB" dirty="0" smtClean="0">
              <a:latin typeface="Century Gothic" pitchFamily="34" charset="0"/>
            </a:endParaRPr>
          </a:p>
          <a:p>
            <a:r>
              <a:rPr lang="en-GB" b="1" i="1" dirty="0" smtClean="0">
                <a:latin typeface="Century Gothic" pitchFamily="34" charset="0"/>
              </a:rPr>
              <a:t>Ooh, ooh </a:t>
            </a:r>
            <a:r>
              <a:rPr lang="en-GB" b="1" i="1" dirty="0" err="1" smtClean="0">
                <a:latin typeface="Century Gothic" pitchFamily="34" charset="0"/>
              </a:rPr>
              <a:t>ooh</a:t>
            </a:r>
            <a:r>
              <a:rPr lang="en-GB" b="1" i="1" dirty="0" smtClean="0">
                <a:latin typeface="Century Gothic" pitchFamily="34" charset="0"/>
              </a:rPr>
              <a:t> </a:t>
            </a:r>
          </a:p>
          <a:p>
            <a:r>
              <a:rPr lang="en-GB" b="1" i="1" dirty="0" err="1" smtClean="0">
                <a:latin typeface="Century Gothic" pitchFamily="34" charset="0"/>
              </a:rPr>
              <a:t>Ohh</a:t>
            </a:r>
            <a:r>
              <a:rPr lang="en-GB" b="1" i="1" dirty="0" smtClean="0">
                <a:latin typeface="Century Gothic" pitchFamily="34" charset="0"/>
              </a:rPr>
              <a:t>, and they come unstuck</a:t>
            </a:r>
          </a:p>
          <a:p>
            <a:endParaRPr lang="en-GB" b="1" i="1" dirty="0" smtClean="0">
              <a:latin typeface="Century Gothic" pitchFamily="34" charset="0"/>
            </a:endParaRPr>
          </a:p>
          <a:p>
            <a:r>
              <a:rPr lang="en-GB" b="1" i="1" dirty="0" smtClean="0">
                <a:latin typeface="Century Gothic" pitchFamily="34" charset="0"/>
              </a:rPr>
              <a:t>Lady, running down to the riptide,</a:t>
            </a:r>
          </a:p>
          <a:p>
            <a:r>
              <a:rPr lang="en-GB" b="1" i="1" dirty="0" smtClean="0">
                <a:latin typeface="Century Gothic" pitchFamily="34" charset="0"/>
              </a:rPr>
              <a:t>Taken away to the dark side</a:t>
            </a:r>
          </a:p>
          <a:p>
            <a:r>
              <a:rPr lang="en-GB" b="1" i="1" dirty="0" smtClean="0">
                <a:latin typeface="Century Gothic" pitchFamily="34" charset="0"/>
              </a:rPr>
              <a:t>I wanna be your left hand man</a:t>
            </a:r>
          </a:p>
          <a:p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I love you when you’re singing that song and</a:t>
            </a:r>
          </a:p>
          <a:p>
            <a:r>
              <a:rPr lang="en-GB" dirty="0" smtClean="0">
                <a:latin typeface="Century Gothic" pitchFamily="34" charset="0"/>
              </a:rPr>
              <a:t>I got a lump in my throat ‘cause</a:t>
            </a:r>
          </a:p>
          <a:p>
            <a:r>
              <a:rPr lang="en-GB" dirty="0" smtClean="0">
                <a:latin typeface="Century Gothic" pitchFamily="34" charset="0"/>
              </a:rPr>
              <a:t>You’re gonna sing the words wrong</a:t>
            </a:r>
          </a:p>
          <a:p>
            <a:endParaRPr lang="en-GB" dirty="0" smtClean="0">
              <a:latin typeface="Century Gothic" pitchFamily="34" charset="0"/>
            </a:endParaRPr>
          </a:p>
          <a:p>
            <a:r>
              <a:rPr lang="en-GB" dirty="0" smtClean="0">
                <a:latin typeface="Century Gothic" pitchFamily="34" charset="0"/>
              </a:rPr>
              <a:t>There’s a movie that I think you’ll like</a:t>
            </a:r>
          </a:p>
          <a:p>
            <a:r>
              <a:rPr lang="en-GB" dirty="0" smtClean="0">
                <a:latin typeface="Century Gothic" pitchFamily="34" charset="0"/>
              </a:rPr>
              <a:t>This guy decides to quit his job and heads to New York City</a:t>
            </a:r>
          </a:p>
          <a:p>
            <a:r>
              <a:rPr lang="en-GB" dirty="0" smtClean="0">
                <a:latin typeface="Century Gothic" pitchFamily="34" charset="0"/>
              </a:rPr>
              <a:t>This cowboy’s running from himself</a:t>
            </a:r>
          </a:p>
          <a:p>
            <a:r>
              <a:rPr lang="en-GB" dirty="0" smtClean="0">
                <a:latin typeface="Century Gothic" pitchFamily="34" charset="0"/>
              </a:rPr>
              <a:t>And she’s been living on the highest shelf</a:t>
            </a:r>
            <a:endParaRPr lang="en-GB" dirty="0">
              <a:latin typeface="Century Gothic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8256"/>
            <a:ext cx="9144000" cy="11430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AR CHRISTY" pitchFamily="2" charset="0"/>
              </a:rPr>
              <a:t>Riptide – Vance Joy</a:t>
            </a:r>
            <a:endParaRPr lang="en-GB" sz="80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7471" y="1844824"/>
            <a:ext cx="1588785" cy="2461957"/>
          </a:xfrm>
          <a:prstGeom prst="rect">
            <a:avLst/>
          </a:prstGeom>
        </p:spPr>
      </p:pic>
      <p:pic>
        <p:nvPicPr>
          <p:cNvPr id="5" name="Picture 4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92845" y="1916832"/>
            <a:ext cx="1019515" cy="2371790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1916832"/>
            <a:ext cx="1152128" cy="23912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52120" y="414908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</a:rPr>
              <a:t>x 2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76256" y="414908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x 2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28384" y="414908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FF0000"/>
                </a:solidFill>
              </a:rPr>
              <a:t>x 4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Century Gothic" pitchFamily="34" charset="0"/>
              </a:rPr>
              <a:t>I’m a believer</a:t>
            </a:r>
            <a:endParaRPr lang="en-GB" sz="8800" dirty="0"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36104"/>
            <a:ext cx="9144000" cy="55892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x2                           </a:t>
            </a:r>
            <a:r>
              <a:rPr lang="en-GB" sz="1800" b="1" dirty="0" smtClean="0">
                <a:solidFill>
                  <a:srgbClr val="00B050"/>
                </a:solidFill>
                <a:latin typeface="Century Gothic" pitchFamily="34" charset="0"/>
              </a:rPr>
              <a:t>G x2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x4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I thought love was only true in fairy tales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x2                             </a:t>
            </a:r>
            <a:r>
              <a:rPr lang="en-GB" sz="1800" b="1" dirty="0" smtClean="0">
                <a:solidFill>
                  <a:srgbClr val="00B050"/>
                </a:solidFill>
                <a:latin typeface="Century Gothic" pitchFamily="34" charset="0"/>
              </a:rPr>
              <a:t>G x2         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x4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Meant for someone else but not for me.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0070C0"/>
                </a:solidFill>
                <a:latin typeface="Century Gothic" pitchFamily="34" charset="0"/>
              </a:rPr>
              <a:t>F x2          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x2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Love was out to get me	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0070C0"/>
                </a:solidFill>
                <a:latin typeface="Century Gothic" pitchFamily="34" charset="0"/>
              </a:rPr>
              <a:t>F x2           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x2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That's the way it seemed.	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0070C0"/>
                </a:solidFill>
                <a:latin typeface="Century Gothic" pitchFamily="34" charset="0"/>
              </a:rPr>
              <a:t>F x2          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C x2                     </a:t>
            </a:r>
            <a:r>
              <a:rPr lang="en-GB" sz="1800" b="1" dirty="0" smtClean="0">
                <a:solidFill>
                  <a:srgbClr val="00B050"/>
                </a:solidFill>
                <a:latin typeface="Century Gothic" pitchFamily="34" charset="0"/>
              </a:rPr>
              <a:t>G x3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Disappointment haunted all my dreams.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       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endParaRPr lang="en-GB" sz="1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Then I saw her face,        now I'm a believer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C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F </a:t>
            </a:r>
            <a:r>
              <a:rPr lang="en-GB" sz="1800" b="1" dirty="0" err="1" smtClean="0">
                <a:solidFill>
                  <a:srgbClr val="FF0000"/>
                </a:solidFill>
                <a:latin typeface="Century Gothic" pitchFamily="34" charset="0"/>
              </a:rPr>
              <a:t>F</a:t>
            </a:r>
            <a:endParaRPr lang="en-GB" sz="18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Not a trace ,         of doubt in my mind.		</a:t>
            </a:r>
          </a:p>
          <a:p>
            <a:pPr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           C x1  F x1             C x4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I'm in love, (ooh) I'm a believer!</a:t>
            </a: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                   </a:t>
            </a:r>
            <a:r>
              <a:rPr lang="en-GB" sz="1800" b="1" dirty="0" smtClean="0">
                <a:solidFill>
                  <a:srgbClr val="FF0000"/>
                </a:solidFill>
                <a:latin typeface="Century Gothic" pitchFamily="34" charset="0"/>
              </a:rPr>
              <a:t>F x4               G x5</a:t>
            </a:r>
            <a:endParaRPr lang="en-GB" sz="18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>I couldn't leave her if I tried.</a:t>
            </a:r>
            <a:br>
              <a:rPr lang="en-GB" sz="1800" dirty="0" smtClean="0">
                <a:latin typeface="Century Gothic" pitchFamily="34" charset="0"/>
              </a:rPr>
            </a:br>
            <a:endParaRPr lang="en-GB" sz="18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en-GB" sz="1800" dirty="0" smtClean="0">
                <a:latin typeface="Century Gothic" pitchFamily="34" charset="0"/>
              </a:rPr>
              <a:t/>
            </a:r>
            <a:br>
              <a:rPr lang="en-GB" sz="1800" dirty="0" smtClean="0">
                <a:latin typeface="Century Gothic" pitchFamily="34" charset="0"/>
              </a:rPr>
            </a:br>
            <a:endParaRPr lang="en-GB" sz="1800" dirty="0" smtClean="0">
              <a:latin typeface="Century Gothic" pitchFamily="34" charset="0"/>
            </a:endParaRPr>
          </a:p>
        </p:txBody>
      </p:sp>
      <p:pic>
        <p:nvPicPr>
          <p:cNvPr id="4" name="Picture 3" descr="Donke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989885"/>
            <a:ext cx="1800200" cy="3121735"/>
          </a:xfrm>
          <a:prstGeom prst="rect">
            <a:avLst/>
          </a:prstGeom>
        </p:spPr>
      </p:pic>
      <p:pic>
        <p:nvPicPr>
          <p:cNvPr id="5" name="Picture 4" descr="Shre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455621"/>
            <a:ext cx="4536504" cy="3402379"/>
          </a:xfrm>
          <a:prstGeom prst="rect">
            <a:avLst/>
          </a:prstGeom>
        </p:spPr>
      </p:pic>
      <p:pic>
        <p:nvPicPr>
          <p:cNvPr id="6" name="Picture 5" descr="Dragon-Shrek-psd322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1" y="72008"/>
            <a:ext cx="923595" cy="692696"/>
          </a:xfrm>
          <a:prstGeom prst="rect">
            <a:avLst/>
          </a:prstGeom>
        </p:spPr>
      </p:pic>
      <p:pic>
        <p:nvPicPr>
          <p:cNvPr id="7" name="Picture 6" descr="Puss-in-boots_(Shrek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876256" y="1052736"/>
            <a:ext cx="2267744" cy="2267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8256"/>
            <a:ext cx="9144000" cy="1143000"/>
          </a:xfrm>
        </p:spPr>
        <p:txBody>
          <a:bodyPr>
            <a:noAutofit/>
          </a:bodyPr>
          <a:lstStyle/>
          <a:p>
            <a:r>
              <a:rPr lang="en-GB" sz="8700" dirty="0" smtClean="0">
                <a:latin typeface="Berlin Sans FB" pitchFamily="34" charset="0"/>
              </a:rPr>
              <a:t>The Bare necessities</a:t>
            </a:r>
            <a:endParaRPr lang="en-GB" sz="8700" dirty="0">
              <a:latin typeface="Berlin Sans FB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710100"/>
            <a:ext cx="6588224" cy="452431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                  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entury Gothic" pitchFamily="34" charset="0"/>
                <a:cs typeface="Courier New" pitchFamily="49" charset="0"/>
              </a:rPr>
              <a:t> C x4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cs typeface="Courier New" pitchFamily="49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Look for the bare necessities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solidFill>
                  <a:srgbClr val="000000"/>
                </a:solidFill>
                <a:latin typeface="Century Gothic" pitchFamily="34" charset="0"/>
                <a:cs typeface="Courier New" pitchFamily="49" charset="0"/>
              </a:rPr>
              <a:t>       </a:t>
            </a:r>
            <a:r>
              <a:rPr lang="en-US" sz="2400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F x4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entury Gothic" pitchFamily="34" charset="0"/>
              <a:cs typeface="Courier New" pitchFamily="49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The simple bare necessities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Cx4                                                       </a:t>
            </a:r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G x4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Century Gothic" pitchFamily="34" charset="0"/>
              <a:cs typeface="Courier New" pitchFamily="49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Forget about your worries and your strife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solidFill>
                  <a:srgbClr val="000000"/>
                </a:solidFill>
                <a:latin typeface="Century Gothic" pitchFamily="34" charset="0"/>
                <a:cs typeface="Courier New" pitchFamily="49" charset="0"/>
              </a:rPr>
              <a:t>           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 x4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I mean the bare necessities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solidFill>
                  <a:srgbClr val="000000"/>
                </a:solidFill>
                <a:latin typeface="Century Gothic" pitchFamily="34" charset="0"/>
                <a:cs typeface="Courier New" pitchFamily="49" charset="0"/>
              </a:rPr>
              <a:t>        </a:t>
            </a:r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Fx4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Old mother nature's recipes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 smtClean="0">
                <a:solidFill>
                  <a:srgbClr val="000000"/>
                </a:solidFill>
                <a:latin typeface="Century Gothic" pitchFamily="34" charset="0"/>
                <a:cs typeface="Courier New" pitchFamily="49" charset="0"/>
              </a:rPr>
              <a:t>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Cx2                       </a:t>
            </a:r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Gx2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            Cx4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cs typeface="Courier New" pitchFamily="49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cs typeface="Courier New" pitchFamily="49" charset="0"/>
              </a:rPr>
              <a:t>That bring the bare necessities of life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pitchFamily="34" charset="0"/>
            </a:endParaRPr>
          </a:p>
        </p:txBody>
      </p:sp>
      <p:pic>
        <p:nvPicPr>
          <p:cNvPr id="1027" name="Picture 3" descr="Image result for baloo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7178" y="3573016"/>
            <a:ext cx="3016822" cy="3284984"/>
          </a:xfrm>
          <a:prstGeom prst="rect">
            <a:avLst/>
          </a:prstGeom>
          <a:noFill/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2666" y="1412776"/>
            <a:ext cx="691702" cy="1568174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6704" y="1412776"/>
            <a:ext cx="755576" cy="1568177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18281" y="1298261"/>
            <a:ext cx="730183" cy="16986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1916832"/>
            <a:ext cx="1080678" cy="1674604"/>
          </a:xfrm>
          <a:prstGeom prst="rect">
            <a:avLst/>
          </a:prstGeom>
        </p:spPr>
      </p:pic>
      <p:pic>
        <p:nvPicPr>
          <p:cNvPr id="1027" name="Picture 3" descr="Image result for baloo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27178" y="3573016"/>
            <a:ext cx="3016822" cy="3284984"/>
          </a:xfrm>
          <a:prstGeom prst="rect">
            <a:avLst/>
          </a:prstGeom>
          <a:noFill/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92666" y="231147"/>
            <a:ext cx="691702" cy="1568174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36704" y="231147"/>
            <a:ext cx="755576" cy="1568177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18281" y="116632"/>
            <a:ext cx="730183" cy="169869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0"/>
            <a:ext cx="673224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                   G x4                 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 x4</a:t>
            </a:r>
            <a:endParaRPr lang="en-GB" sz="2400" dirty="0" smtClean="0">
              <a:latin typeface="Century Gothic" pitchFamily="34" charset="0"/>
            </a:endParaRPr>
          </a:p>
          <a:p>
            <a:pPr fontAlgn="base"/>
            <a:r>
              <a:rPr lang="en-GB" sz="2400" dirty="0" smtClean="0">
                <a:latin typeface="Century Gothic" pitchFamily="34" charset="0"/>
              </a:rPr>
              <a:t>Wherever I wander, wherever I roam</a:t>
            </a:r>
          </a:p>
          <a:p>
            <a:pPr fontAlgn="base"/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                      G x4             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 x4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I couldn't be fonder of my big home</a:t>
            </a:r>
          </a:p>
          <a:p>
            <a:pPr fontAlgn="base"/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                       F x4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The bees are </a:t>
            </a:r>
            <a:r>
              <a:rPr lang="en-GB" sz="2400" dirty="0" err="1" smtClean="0">
                <a:latin typeface="Century Gothic" pitchFamily="34" charset="0"/>
              </a:rPr>
              <a:t>buzzin</a:t>
            </a:r>
            <a:r>
              <a:rPr lang="en-GB" sz="2400" dirty="0" smtClean="0">
                <a:latin typeface="Century Gothic" pitchFamily="34" charset="0"/>
              </a:rPr>
              <a:t>' in the tree</a:t>
            </a:r>
          </a:p>
          <a:p>
            <a:pPr fontAlgn="base"/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                          C x2                </a:t>
            </a:r>
            <a:r>
              <a:rPr lang="en-US" sz="2400" b="1" dirty="0" smtClean="0">
                <a:latin typeface="Century Gothic" pitchFamily="34" charset="0"/>
                <a:cs typeface="Courier New" pitchFamily="49" charset="0"/>
              </a:rPr>
              <a:t>D7 x2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To make some honey just for me</a:t>
            </a:r>
          </a:p>
          <a:p>
            <a:pPr fontAlgn="base"/>
            <a:r>
              <a:rPr lang="en-GB" sz="2400" dirty="0" smtClean="0">
                <a:latin typeface="Century Gothic" pitchFamily="34" charset="0"/>
              </a:rPr>
              <a:t>                  </a:t>
            </a:r>
            <a:r>
              <a:rPr lang="en-GB" sz="2400" b="1" dirty="0" smtClean="0">
                <a:latin typeface="Century Gothic" pitchFamily="34" charset="0"/>
              </a:rPr>
              <a:t>Am x1               A7 x1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When you look under the rocks and plants</a:t>
            </a:r>
          </a:p>
          <a:p>
            <a:pPr fontAlgn="base"/>
            <a:r>
              <a:rPr lang="en-GB" sz="2400" dirty="0" smtClean="0">
                <a:latin typeface="Century Gothic" pitchFamily="34" charset="0"/>
              </a:rPr>
              <a:t>        </a:t>
            </a:r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F x2                              </a:t>
            </a:r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G x2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And take a glance at the fancy ants</a:t>
            </a:r>
          </a:p>
          <a:p>
            <a:pPr fontAlgn="base"/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         C x2              </a:t>
            </a:r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F x4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Then maybe try a few</a:t>
            </a:r>
          </a:p>
          <a:p>
            <a:pPr fontAlgn="base"/>
            <a:r>
              <a:rPr lang="en-US" sz="2400" b="1" dirty="0" smtClean="0">
                <a:solidFill>
                  <a:srgbClr val="0070C0"/>
                </a:solidFill>
                <a:latin typeface="Century Gothic" pitchFamily="34" charset="0"/>
                <a:cs typeface="Courier New" pitchFamily="49" charset="0"/>
              </a:rPr>
              <a:t>                F x2</a:t>
            </a:r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                 G x2           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 x2 </a:t>
            </a:r>
            <a:endParaRPr lang="en-GB" sz="2400" dirty="0" smtClean="0">
              <a:latin typeface="Century Gothic" pitchFamily="34" charset="0"/>
            </a:endParaRPr>
          </a:p>
          <a:p>
            <a:pPr fontAlgn="base"/>
            <a:r>
              <a:rPr lang="en-GB" sz="2400" dirty="0" smtClean="0">
                <a:latin typeface="Century Gothic" pitchFamily="34" charset="0"/>
              </a:rPr>
              <a:t>The bare necessities of life will come to you</a:t>
            </a:r>
          </a:p>
          <a:p>
            <a:pPr fontAlgn="base"/>
            <a:r>
              <a:rPr lang="en-US" sz="2400" b="1" dirty="0" smtClean="0">
                <a:solidFill>
                  <a:srgbClr val="00B050"/>
                </a:solidFill>
                <a:latin typeface="Century Gothic" pitchFamily="34" charset="0"/>
                <a:cs typeface="Courier New" pitchFamily="49" charset="0"/>
              </a:rPr>
              <a:t>G x2                   </a:t>
            </a:r>
            <a:r>
              <a:rPr lang="en-US" sz="2400" b="1" dirty="0" smtClean="0">
                <a:solidFill>
                  <a:srgbClr val="FF0000"/>
                </a:solidFill>
                <a:latin typeface="Century Gothic" pitchFamily="34" charset="0"/>
                <a:cs typeface="Courier New" pitchFamily="49" charset="0"/>
              </a:rPr>
              <a:t>C  </a:t>
            </a: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>They'll come to you!</a:t>
            </a:r>
          </a:p>
          <a:p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r>
              <a:rPr lang="en-GB" sz="2400" dirty="0" smtClean="0">
                <a:latin typeface="Century Gothic" pitchFamily="34" charset="0"/>
              </a:rPr>
              <a:t/>
            </a:r>
            <a:br>
              <a:rPr lang="en-GB" sz="2400" dirty="0" smtClean="0">
                <a:latin typeface="Century Gothic" pitchFamily="34" charset="0"/>
              </a:rPr>
            </a:br>
            <a:endParaRPr lang="en-GB" sz="2400" dirty="0">
              <a:latin typeface="Century Gothic" pitchFamily="34" charset="0"/>
            </a:endParaRPr>
          </a:p>
        </p:txBody>
      </p:sp>
      <p:pic>
        <p:nvPicPr>
          <p:cNvPr id="13" name="Picture 12" descr="A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73626" y="1873111"/>
            <a:ext cx="754758" cy="169990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00392" y="1988840"/>
            <a:ext cx="661182" cy="1616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dirty="0" smtClean="0">
                <a:latin typeface="AR CHRISTY" pitchFamily="2" charset="0"/>
              </a:rPr>
              <a:t>Chord of G7</a:t>
            </a:r>
            <a:endParaRPr lang="en-GB" sz="13000" dirty="0">
              <a:latin typeface="AR CHRISTY" pitchFamily="2" charset="0"/>
            </a:endParaRPr>
          </a:p>
        </p:txBody>
      </p:sp>
      <p:pic>
        <p:nvPicPr>
          <p:cNvPr id="4" name="Picture 3" descr="C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92080" y="1886443"/>
            <a:ext cx="2904288" cy="4769427"/>
          </a:xfrm>
          <a:prstGeom prst="rect">
            <a:avLst/>
          </a:prstGeom>
        </p:spPr>
      </p:pic>
      <p:pic>
        <p:nvPicPr>
          <p:cNvPr id="5" name="Picture 4" descr="IMG_1535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5400000">
            <a:off x="-53424" y="2516477"/>
            <a:ext cx="4797152" cy="359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9" name="Oval 8"/>
          <p:cNvSpPr/>
          <p:nvPr/>
        </p:nvSpPr>
        <p:spPr>
          <a:xfrm>
            <a:off x="6156176" y="3717032"/>
            <a:ext cx="576064" cy="57606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452320" y="3717032"/>
            <a:ext cx="576064" cy="57606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804248" y="3068960"/>
            <a:ext cx="576064" cy="57606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SMARTInkShape-Group20"/>
          <p:cNvGrpSpPr/>
          <p:nvPr/>
        </p:nvGrpSpPr>
        <p:grpSpPr>
          <a:xfrm>
            <a:off x="7757192" y="2578790"/>
            <a:ext cx="137129" cy="149171"/>
            <a:chOff x="7757192" y="2578790"/>
            <a:chExt cx="137129" cy="149171"/>
          </a:xfrm>
        </p:grpSpPr>
        <p:sp>
          <p:nvSpPr>
            <p:cNvPr id="19" name="SMARTInkShape-12"/>
            <p:cNvSpPr/>
            <p:nvPr>
              <p:custDataLst>
                <p:tags r:id="rId8"/>
              </p:custDataLst>
            </p:nvPr>
          </p:nvSpPr>
          <p:spPr>
            <a:xfrm>
              <a:off x="7757192" y="2578790"/>
              <a:ext cx="129509" cy="141551"/>
            </a:xfrm>
            <a:custGeom>
              <a:avLst/>
              <a:gdLst/>
              <a:ahLst/>
              <a:cxnLst/>
              <a:rect l="0" t="0" r="0" b="0"/>
              <a:pathLst>
                <a:path w="129509" h="141551">
                  <a:moveTo>
                    <a:pt x="68548" y="4390"/>
                  </a:moveTo>
                  <a:lnTo>
                    <a:pt x="68548" y="4390"/>
                  </a:lnTo>
                  <a:lnTo>
                    <a:pt x="61987" y="4390"/>
                  </a:lnTo>
                  <a:lnTo>
                    <a:pt x="61635" y="3543"/>
                  </a:lnTo>
                  <a:lnTo>
                    <a:pt x="61137" y="0"/>
                  </a:lnTo>
                  <a:lnTo>
                    <a:pt x="60928" y="10945"/>
                  </a:lnTo>
                  <a:lnTo>
                    <a:pt x="55691" y="17883"/>
                  </a:lnTo>
                  <a:lnTo>
                    <a:pt x="54367" y="22523"/>
                  </a:lnTo>
                  <a:lnTo>
                    <a:pt x="52319" y="24099"/>
                  </a:lnTo>
                  <a:lnTo>
                    <a:pt x="39128" y="28885"/>
                  </a:lnTo>
                  <a:lnTo>
                    <a:pt x="36234" y="30880"/>
                  </a:lnTo>
                  <a:lnTo>
                    <a:pt x="33019" y="35354"/>
                  </a:lnTo>
                  <a:lnTo>
                    <a:pt x="30744" y="40165"/>
                  </a:lnTo>
                  <a:lnTo>
                    <a:pt x="18398" y="55209"/>
                  </a:lnTo>
                  <a:lnTo>
                    <a:pt x="13580" y="65353"/>
                  </a:lnTo>
                  <a:lnTo>
                    <a:pt x="2586" y="78756"/>
                  </a:lnTo>
                  <a:lnTo>
                    <a:pt x="313" y="86798"/>
                  </a:lnTo>
                  <a:lnTo>
                    <a:pt x="0" y="98692"/>
                  </a:lnTo>
                  <a:lnTo>
                    <a:pt x="834" y="100278"/>
                  </a:lnTo>
                  <a:lnTo>
                    <a:pt x="2238" y="101336"/>
                  </a:lnTo>
                  <a:lnTo>
                    <a:pt x="6057" y="103357"/>
                  </a:lnTo>
                  <a:lnTo>
                    <a:pt x="10576" y="107078"/>
                  </a:lnTo>
                  <a:lnTo>
                    <a:pt x="13149" y="111553"/>
                  </a:lnTo>
                  <a:lnTo>
                    <a:pt x="13835" y="113932"/>
                  </a:lnTo>
                  <a:lnTo>
                    <a:pt x="15985" y="115518"/>
                  </a:lnTo>
                  <a:lnTo>
                    <a:pt x="26258" y="117750"/>
                  </a:lnTo>
                  <a:lnTo>
                    <a:pt x="35886" y="119258"/>
                  </a:lnTo>
                  <a:lnTo>
                    <a:pt x="62875" y="129969"/>
                  </a:lnTo>
                  <a:lnTo>
                    <a:pt x="72700" y="128617"/>
                  </a:lnTo>
                  <a:lnTo>
                    <a:pt x="96429" y="133673"/>
                  </a:lnTo>
                  <a:lnTo>
                    <a:pt x="112720" y="134762"/>
                  </a:lnTo>
                  <a:lnTo>
                    <a:pt x="129508" y="141550"/>
                  </a:lnTo>
                </a:path>
              </a:pathLst>
            </a:custGeom>
            <a:ln w="19050">
              <a:solidFill>
                <a:srgbClr val="009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13"/>
            <p:cNvSpPr/>
            <p:nvPr>
              <p:custDataLst>
                <p:tags r:id="rId9"/>
              </p:custDataLst>
            </p:nvPr>
          </p:nvSpPr>
          <p:spPr>
            <a:xfrm>
              <a:off x="7863840" y="2654990"/>
              <a:ext cx="30481" cy="72971"/>
            </a:xfrm>
            <a:custGeom>
              <a:avLst/>
              <a:gdLst/>
              <a:ahLst/>
              <a:cxnLst/>
              <a:rect l="0" t="0" r="0" b="0"/>
              <a:pathLst>
                <a:path w="30481" h="72971">
                  <a:moveTo>
                    <a:pt x="30480" y="4390"/>
                  </a:moveTo>
                  <a:lnTo>
                    <a:pt x="30480" y="4390"/>
                  </a:lnTo>
                  <a:lnTo>
                    <a:pt x="30480" y="0"/>
                  </a:lnTo>
                  <a:lnTo>
                    <a:pt x="30480" y="1874"/>
                  </a:lnTo>
                  <a:lnTo>
                    <a:pt x="29633" y="2713"/>
                  </a:lnTo>
                  <a:lnTo>
                    <a:pt x="23919" y="4169"/>
                  </a:lnTo>
                  <a:lnTo>
                    <a:pt x="22222" y="14820"/>
                  </a:lnTo>
                  <a:lnTo>
                    <a:pt x="20740" y="16423"/>
                  </a:lnTo>
                  <a:lnTo>
                    <a:pt x="18908" y="17492"/>
                  </a:lnTo>
                  <a:lnTo>
                    <a:pt x="17684" y="19051"/>
                  </a:lnTo>
                  <a:lnTo>
                    <a:pt x="16326" y="23042"/>
                  </a:lnTo>
                  <a:lnTo>
                    <a:pt x="14609" y="32502"/>
                  </a:lnTo>
                  <a:lnTo>
                    <a:pt x="10068" y="40001"/>
                  </a:lnTo>
                  <a:lnTo>
                    <a:pt x="8104" y="50120"/>
                  </a:lnTo>
                  <a:lnTo>
                    <a:pt x="6988" y="56041"/>
                  </a:lnTo>
                  <a:lnTo>
                    <a:pt x="0" y="72970"/>
                  </a:lnTo>
                </a:path>
              </a:pathLst>
            </a:custGeom>
            <a:ln w="19050">
              <a:solidFill>
                <a:srgbClr val="009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SMARTInkShape-14"/>
          <p:cNvSpPr/>
          <p:nvPr>
            <p:custDataLst>
              <p:tags r:id="rId1"/>
            </p:custDataLst>
          </p:nvPr>
        </p:nvSpPr>
        <p:spPr>
          <a:xfrm>
            <a:off x="7132320" y="2563614"/>
            <a:ext cx="106641" cy="171967"/>
          </a:xfrm>
          <a:custGeom>
            <a:avLst/>
            <a:gdLst/>
            <a:ahLst/>
            <a:cxnLst/>
            <a:rect l="0" t="0" r="0" b="0"/>
            <a:pathLst>
              <a:path w="106641" h="171967">
                <a:moveTo>
                  <a:pt x="0" y="27186"/>
                </a:moveTo>
                <a:lnTo>
                  <a:pt x="0" y="27186"/>
                </a:lnTo>
                <a:lnTo>
                  <a:pt x="0" y="15835"/>
                </a:lnTo>
                <a:lnTo>
                  <a:pt x="847" y="14538"/>
                </a:lnTo>
                <a:lnTo>
                  <a:pt x="2258" y="13674"/>
                </a:lnTo>
                <a:lnTo>
                  <a:pt x="6561" y="12287"/>
                </a:lnTo>
                <a:lnTo>
                  <a:pt x="13494" y="6777"/>
                </a:lnTo>
                <a:lnTo>
                  <a:pt x="20556" y="5052"/>
                </a:lnTo>
                <a:lnTo>
                  <a:pt x="25506" y="4649"/>
                </a:lnTo>
                <a:lnTo>
                  <a:pt x="30527" y="2212"/>
                </a:lnTo>
                <a:lnTo>
                  <a:pt x="33050" y="376"/>
                </a:lnTo>
                <a:lnTo>
                  <a:pt x="35580" y="0"/>
                </a:lnTo>
                <a:lnTo>
                  <a:pt x="38113" y="595"/>
                </a:lnTo>
                <a:lnTo>
                  <a:pt x="43187" y="2668"/>
                </a:lnTo>
                <a:lnTo>
                  <a:pt x="74694" y="4320"/>
                </a:lnTo>
                <a:lnTo>
                  <a:pt x="75196" y="5169"/>
                </a:lnTo>
                <a:lnTo>
                  <a:pt x="76749" y="10408"/>
                </a:lnTo>
                <a:lnTo>
                  <a:pt x="82721" y="18193"/>
                </a:lnTo>
                <a:lnTo>
                  <a:pt x="82240" y="18650"/>
                </a:lnTo>
                <a:lnTo>
                  <a:pt x="79449" y="19159"/>
                </a:lnTo>
                <a:lnTo>
                  <a:pt x="78366" y="20141"/>
                </a:lnTo>
                <a:lnTo>
                  <a:pt x="77163" y="23491"/>
                </a:lnTo>
                <a:lnTo>
                  <a:pt x="75996" y="24722"/>
                </a:lnTo>
                <a:lnTo>
                  <a:pt x="68496" y="27816"/>
                </a:lnTo>
                <a:lnTo>
                  <a:pt x="62723" y="32359"/>
                </a:lnTo>
                <a:lnTo>
                  <a:pt x="54742" y="34484"/>
                </a:lnTo>
                <a:lnTo>
                  <a:pt x="46902" y="41339"/>
                </a:lnTo>
                <a:lnTo>
                  <a:pt x="39263" y="42331"/>
                </a:lnTo>
                <a:lnTo>
                  <a:pt x="38876" y="43209"/>
                </a:lnTo>
                <a:lnTo>
                  <a:pt x="38103" y="61591"/>
                </a:lnTo>
                <a:lnTo>
                  <a:pt x="38950" y="62822"/>
                </a:lnTo>
                <a:lnTo>
                  <a:pt x="40359" y="63643"/>
                </a:lnTo>
                <a:lnTo>
                  <a:pt x="42146" y="64191"/>
                </a:lnTo>
                <a:lnTo>
                  <a:pt x="43337" y="65403"/>
                </a:lnTo>
                <a:lnTo>
                  <a:pt x="44661" y="69007"/>
                </a:lnTo>
                <a:lnTo>
                  <a:pt x="49765" y="73431"/>
                </a:lnTo>
                <a:lnTo>
                  <a:pt x="56832" y="77372"/>
                </a:lnTo>
                <a:lnTo>
                  <a:pt x="65569" y="80439"/>
                </a:lnTo>
                <a:lnTo>
                  <a:pt x="91432" y="101171"/>
                </a:lnTo>
                <a:lnTo>
                  <a:pt x="93975" y="101909"/>
                </a:lnTo>
                <a:lnTo>
                  <a:pt x="99057" y="107245"/>
                </a:lnTo>
                <a:lnTo>
                  <a:pt x="105174" y="116378"/>
                </a:lnTo>
                <a:lnTo>
                  <a:pt x="106234" y="122005"/>
                </a:lnTo>
                <a:lnTo>
                  <a:pt x="106640" y="132435"/>
                </a:lnTo>
                <a:lnTo>
                  <a:pt x="105809" y="132912"/>
                </a:lnTo>
                <a:lnTo>
                  <a:pt x="102624" y="133442"/>
                </a:lnTo>
                <a:lnTo>
                  <a:pt x="101435" y="134430"/>
                </a:lnTo>
                <a:lnTo>
                  <a:pt x="100116" y="137785"/>
                </a:lnTo>
                <a:lnTo>
                  <a:pt x="98917" y="139019"/>
                </a:lnTo>
                <a:lnTo>
                  <a:pt x="92592" y="141161"/>
                </a:lnTo>
                <a:lnTo>
                  <a:pt x="87737" y="141390"/>
                </a:lnTo>
                <a:lnTo>
                  <a:pt x="83302" y="143701"/>
                </a:lnTo>
                <a:lnTo>
                  <a:pt x="78510" y="146704"/>
                </a:lnTo>
                <a:lnTo>
                  <a:pt x="70205" y="148394"/>
                </a:lnTo>
                <a:lnTo>
                  <a:pt x="58243" y="149742"/>
                </a:lnTo>
                <a:lnTo>
                  <a:pt x="43491" y="155639"/>
                </a:lnTo>
                <a:lnTo>
                  <a:pt x="18504" y="157509"/>
                </a:lnTo>
                <a:lnTo>
                  <a:pt x="10375" y="162791"/>
                </a:lnTo>
                <a:lnTo>
                  <a:pt x="0" y="171966"/>
                </a:lnTo>
              </a:path>
            </a:pathLst>
          </a:custGeom>
          <a:ln w="19050">
            <a:solidFill>
              <a:srgbClr val="00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MARTInkShape-15"/>
          <p:cNvSpPr/>
          <p:nvPr>
            <p:custDataLst>
              <p:tags r:id="rId2"/>
            </p:custDataLst>
          </p:nvPr>
        </p:nvSpPr>
        <p:spPr>
          <a:xfrm>
            <a:off x="6339840" y="2628908"/>
            <a:ext cx="76201" cy="114293"/>
          </a:xfrm>
          <a:custGeom>
            <a:avLst/>
            <a:gdLst/>
            <a:ahLst/>
            <a:cxnLst/>
            <a:rect l="0" t="0" r="0" b="0"/>
            <a:pathLst>
              <a:path w="76201" h="114293">
                <a:moveTo>
                  <a:pt x="0" y="22852"/>
                </a:moveTo>
                <a:lnTo>
                  <a:pt x="0" y="22852"/>
                </a:lnTo>
                <a:lnTo>
                  <a:pt x="0" y="16291"/>
                </a:lnTo>
                <a:lnTo>
                  <a:pt x="847" y="15939"/>
                </a:lnTo>
                <a:lnTo>
                  <a:pt x="4045" y="15546"/>
                </a:lnTo>
                <a:lnTo>
                  <a:pt x="5237" y="14595"/>
                </a:lnTo>
                <a:lnTo>
                  <a:pt x="6561" y="11280"/>
                </a:lnTo>
                <a:lnTo>
                  <a:pt x="7761" y="10057"/>
                </a:lnTo>
                <a:lnTo>
                  <a:pt x="11351" y="8699"/>
                </a:lnTo>
                <a:lnTo>
                  <a:pt x="20555" y="6980"/>
                </a:lnTo>
                <a:lnTo>
                  <a:pt x="28009" y="2439"/>
                </a:lnTo>
                <a:lnTo>
                  <a:pt x="38114" y="475"/>
                </a:lnTo>
                <a:lnTo>
                  <a:pt x="63500" y="0"/>
                </a:lnTo>
                <a:lnTo>
                  <a:pt x="65193" y="844"/>
                </a:lnTo>
                <a:lnTo>
                  <a:pt x="66321" y="2253"/>
                </a:lnTo>
                <a:lnTo>
                  <a:pt x="67074" y="4040"/>
                </a:lnTo>
                <a:lnTo>
                  <a:pt x="68422" y="5230"/>
                </a:lnTo>
                <a:lnTo>
                  <a:pt x="75008" y="7298"/>
                </a:lnTo>
                <a:lnTo>
                  <a:pt x="73413" y="9730"/>
                </a:lnTo>
                <a:lnTo>
                  <a:pt x="71802" y="11564"/>
                </a:lnTo>
                <a:lnTo>
                  <a:pt x="70013" y="15860"/>
                </a:lnTo>
                <a:lnTo>
                  <a:pt x="69534" y="18190"/>
                </a:lnTo>
                <a:lnTo>
                  <a:pt x="68369" y="19744"/>
                </a:lnTo>
                <a:lnTo>
                  <a:pt x="66746" y="20780"/>
                </a:lnTo>
                <a:lnTo>
                  <a:pt x="64818" y="21471"/>
                </a:lnTo>
                <a:lnTo>
                  <a:pt x="63532" y="23624"/>
                </a:lnTo>
                <a:lnTo>
                  <a:pt x="60876" y="33053"/>
                </a:lnTo>
                <a:lnTo>
                  <a:pt x="59210" y="34732"/>
                </a:lnTo>
                <a:lnTo>
                  <a:pt x="50454" y="41474"/>
                </a:lnTo>
                <a:lnTo>
                  <a:pt x="32999" y="57614"/>
                </a:lnTo>
                <a:lnTo>
                  <a:pt x="22856" y="62551"/>
                </a:lnTo>
                <a:lnTo>
                  <a:pt x="20318" y="64558"/>
                </a:lnTo>
                <a:lnTo>
                  <a:pt x="17498" y="69046"/>
                </a:lnTo>
                <a:lnTo>
                  <a:pt x="15686" y="74780"/>
                </a:lnTo>
                <a:lnTo>
                  <a:pt x="14691" y="75251"/>
                </a:lnTo>
                <a:lnTo>
                  <a:pt x="11327" y="75774"/>
                </a:lnTo>
                <a:lnTo>
                  <a:pt x="10091" y="76760"/>
                </a:lnTo>
                <a:lnTo>
                  <a:pt x="8719" y="80113"/>
                </a:lnTo>
                <a:lnTo>
                  <a:pt x="9199" y="82193"/>
                </a:lnTo>
                <a:lnTo>
                  <a:pt x="14277" y="90048"/>
                </a:lnTo>
                <a:lnTo>
                  <a:pt x="17070" y="90817"/>
                </a:lnTo>
                <a:lnTo>
                  <a:pt x="19001" y="91022"/>
                </a:lnTo>
                <a:lnTo>
                  <a:pt x="23402" y="93508"/>
                </a:lnTo>
                <a:lnTo>
                  <a:pt x="28181" y="96587"/>
                </a:lnTo>
                <a:lnTo>
                  <a:pt x="35632" y="98322"/>
                </a:lnTo>
                <a:lnTo>
                  <a:pt x="44047" y="99682"/>
                </a:lnTo>
                <a:lnTo>
                  <a:pt x="76200" y="114292"/>
                </a:lnTo>
              </a:path>
            </a:pathLst>
          </a:custGeom>
          <a:ln w="19050">
            <a:solidFill>
              <a:srgbClr val="00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MARTInkShape-16"/>
          <p:cNvSpPr/>
          <p:nvPr>
            <p:custDataLst>
              <p:tags r:id="rId3"/>
            </p:custDataLst>
          </p:nvPr>
        </p:nvSpPr>
        <p:spPr>
          <a:xfrm>
            <a:off x="5585460" y="2682242"/>
            <a:ext cx="30481" cy="68579"/>
          </a:xfrm>
          <a:custGeom>
            <a:avLst/>
            <a:gdLst/>
            <a:ahLst/>
            <a:cxnLst/>
            <a:rect l="0" t="0" r="0" b="0"/>
            <a:pathLst>
              <a:path w="30481" h="68579">
                <a:moveTo>
                  <a:pt x="30480" y="7618"/>
                </a:moveTo>
                <a:lnTo>
                  <a:pt x="30480" y="7618"/>
                </a:lnTo>
                <a:lnTo>
                  <a:pt x="30480" y="0"/>
                </a:lnTo>
                <a:lnTo>
                  <a:pt x="30480" y="18131"/>
                </a:lnTo>
                <a:lnTo>
                  <a:pt x="28221" y="23015"/>
                </a:lnTo>
                <a:lnTo>
                  <a:pt x="23919" y="29004"/>
                </a:lnTo>
                <a:lnTo>
                  <a:pt x="23067" y="36270"/>
                </a:lnTo>
                <a:lnTo>
                  <a:pt x="22952" y="40954"/>
                </a:lnTo>
                <a:lnTo>
                  <a:pt x="20643" y="45858"/>
                </a:lnTo>
                <a:lnTo>
                  <a:pt x="16307" y="51861"/>
                </a:lnTo>
                <a:lnTo>
                  <a:pt x="15556" y="56945"/>
                </a:lnTo>
                <a:lnTo>
                  <a:pt x="14604" y="58283"/>
                </a:lnTo>
                <a:lnTo>
                  <a:pt x="13123" y="59174"/>
                </a:lnTo>
                <a:lnTo>
                  <a:pt x="11289" y="59769"/>
                </a:lnTo>
                <a:lnTo>
                  <a:pt x="10066" y="61012"/>
                </a:lnTo>
                <a:lnTo>
                  <a:pt x="7943" y="67415"/>
                </a:lnTo>
                <a:lnTo>
                  <a:pt x="5506" y="68061"/>
                </a:lnTo>
                <a:lnTo>
                  <a:pt x="0" y="68578"/>
                </a:lnTo>
              </a:path>
            </a:pathLst>
          </a:custGeom>
          <a:ln w="19050">
            <a:solidFill>
              <a:srgbClr val="00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MARTInkShape-17"/>
          <p:cNvSpPr/>
          <p:nvPr>
            <p:custDataLst>
              <p:tags r:id="rId4"/>
            </p:custDataLst>
          </p:nvPr>
        </p:nvSpPr>
        <p:spPr>
          <a:xfrm>
            <a:off x="6759264" y="3893820"/>
            <a:ext cx="91117" cy="152401"/>
          </a:xfrm>
          <a:custGeom>
            <a:avLst/>
            <a:gdLst/>
            <a:ahLst/>
            <a:cxnLst/>
            <a:rect l="0" t="0" r="0" b="0"/>
            <a:pathLst>
              <a:path w="91117" h="152401">
                <a:moveTo>
                  <a:pt x="37776" y="0"/>
                </a:moveTo>
                <a:lnTo>
                  <a:pt x="37776" y="0"/>
                </a:lnTo>
                <a:lnTo>
                  <a:pt x="37776" y="4390"/>
                </a:lnTo>
                <a:lnTo>
                  <a:pt x="37775" y="2515"/>
                </a:lnTo>
                <a:lnTo>
                  <a:pt x="37775" y="6781"/>
                </a:lnTo>
                <a:lnTo>
                  <a:pt x="37775" y="986"/>
                </a:lnTo>
                <a:lnTo>
                  <a:pt x="37776" y="4585"/>
                </a:lnTo>
                <a:lnTo>
                  <a:pt x="37775" y="2602"/>
                </a:lnTo>
                <a:lnTo>
                  <a:pt x="38622" y="1735"/>
                </a:lnTo>
                <a:lnTo>
                  <a:pt x="41821" y="771"/>
                </a:lnTo>
                <a:lnTo>
                  <a:pt x="43012" y="1360"/>
                </a:lnTo>
                <a:lnTo>
                  <a:pt x="43808" y="2600"/>
                </a:lnTo>
                <a:lnTo>
                  <a:pt x="44337" y="4274"/>
                </a:lnTo>
                <a:lnTo>
                  <a:pt x="45537" y="5389"/>
                </a:lnTo>
                <a:lnTo>
                  <a:pt x="49127" y="6629"/>
                </a:lnTo>
                <a:lnTo>
                  <a:pt x="51271" y="6113"/>
                </a:lnTo>
                <a:lnTo>
                  <a:pt x="55909" y="3281"/>
                </a:lnTo>
                <a:lnTo>
                  <a:pt x="58332" y="3034"/>
                </a:lnTo>
                <a:lnTo>
                  <a:pt x="66782" y="6849"/>
                </a:lnTo>
                <a:lnTo>
                  <a:pt x="69859" y="5020"/>
                </a:lnTo>
                <a:lnTo>
                  <a:pt x="71864" y="3346"/>
                </a:lnTo>
                <a:lnTo>
                  <a:pt x="73202" y="3077"/>
                </a:lnTo>
                <a:lnTo>
                  <a:pt x="74093" y="3746"/>
                </a:lnTo>
                <a:lnTo>
                  <a:pt x="75930" y="6743"/>
                </a:lnTo>
                <a:lnTo>
                  <a:pt x="83151" y="14859"/>
                </a:lnTo>
                <a:lnTo>
                  <a:pt x="83493" y="38161"/>
                </a:lnTo>
                <a:lnTo>
                  <a:pt x="81237" y="44618"/>
                </a:lnTo>
                <a:lnTo>
                  <a:pt x="69983" y="61403"/>
                </a:lnTo>
                <a:lnTo>
                  <a:pt x="69407" y="63795"/>
                </a:lnTo>
                <a:lnTo>
                  <a:pt x="68177" y="65389"/>
                </a:lnTo>
                <a:lnTo>
                  <a:pt x="62399" y="69328"/>
                </a:lnTo>
                <a:lnTo>
                  <a:pt x="55325" y="78774"/>
                </a:lnTo>
                <a:lnTo>
                  <a:pt x="48715" y="83172"/>
                </a:lnTo>
                <a:lnTo>
                  <a:pt x="46872" y="87201"/>
                </a:lnTo>
                <a:lnTo>
                  <a:pt x="45533" y="88614"/>
                </a:lnTo>
                <a:lnTo>
                  <a:pt x="41788" y="90183"/>
                </a:lnTo>
                <a:lnTo>
                  <a:pt x="40450" y="91449"/>
                </a:lnTo>
                <a:lnTo>
                  <a:pt x="34082" y="101936"/>
                </a:lnTo>
                <a:lnTo>
                  <a:pt x="29643" y="104571"/>
                </a:lnTo>
                <a:lnTo>
                  <a:pt x="23940" y="106263"/>
                </a:lnTo>
                <a:lnTo>
                  <a:pt x="16730" y="111834"/>
                </a:lnTo>
                <a:lnTo>
                  <a:pt x="12054" y="113204"/>
                </a:lnTo>
                <a:lnTo>
                  <a:pt x="10468" y="114416"/>
                </a:lnTo>
                <a:lnTo>
                  <a:pt x="7714" y="120765"/>
                </a:lnTo>
                <a:lnTo>
                  <a:pt x="5224" y="121407"/>
                </a:lnTo>
                <a:lnTo>
                  <a:pt x="3375" y="121578"/>
                </a:lnTo>
                <a:lnTo>
                  <a:pt x="2142" y="122539"/>
                </a:lnTo>
                <a:lnTo>
                  <a:pt x="0" y="128450"/>
                </a:lnTo>
                <a:lnTo>
                  <a:pt x="6265" y="136005"/>
                </a:lnTo>
                <a:lnTo>
                  <a:pt x="18413" y="142169"/>
                </a:lnTo>
                <a:lnTo>
                  <a:pt x="35096" y="145397"/>
                </a:lnTo>
                <a:lnTo>
                  <a:pt x="43661" y="149949"/>
                </a:lnTo>
                <a:lnTo>
                  <a:pt x="91116" y="152400"/>
                </a:lnTo>
              </a:path>
            </a:pathLst>
          </a:custGeom>
          <a:ln w="19050">
            <a:solidFill>
              <a:srgbClr val="00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MARTInkShape-18"/>
          <p:cNvSpPr/>
          <p:nvPr>
            <p:custDataLst>
              <p:tags r:id="rId5"/>
            </p:custDataLst>
          </p:nvPr>
        </p:nvSpPr>
        <p:spPr>
          <a:xfrm>
            <a:off x="7505700" y="3253740"/>
            <a:ext cx="15241" cy="137161"/>
          </a:xfrm>
          <a:custGeom>
            <a:avLst/>
            <a:gdLst/>
            <a:ahLst/>
            <a:cxnLst/>
            <a:rect l="0" t="0" r="0" b="0"/>
            <a:pathLst>
              <a:path w="15241" h="137161">
                <a:moveTo>
                  <a:pt x="0" y="0"/>
                </a:moveTo>
                <a:lnTo>
                  <a:pt x="0" y="0"/>
                </a:lnTo>
                <a:lnTo>
                  <a:pt x="0" y="28986"/>
                </a:lnTo>
                <a:lnTo>
                  <a:pt x="5236" y="36268"/>
                </a:lnTo>
                <a:lnTo>
                  <a:pt x="6914" y="43390"/>
                </a:lnTo>
                <a:lnTo>
                  <a:pt x="7620" y="88900"/>
                </a:lnTo>
                <a:lnTo>
                  <a:pt x="7618" y="116095"/>
                </a:lnTo>
                <a:lnTo>
                  <a:pt x="15240" y="137160"/>
                </a:lnTo>
              </a:path>
            </a:pathLst>
          </a:custGeom>
          <a:ln w="19050">
            <a:solidFill>
              <a:srgbClr val="009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SMARTInkShape-Group26"/>
          <p:cNvGrpSpPr/>
          <p:nvPr/>
        </p:nvGrpSpPr>
        <p:grpSpPr>
          <a:xfrm>
            <a:off x="7680960" y="3733800"/>
            <a:ext cx="487678" cy="357082"/>
            <a:chOff x="7680960" y="3733800"/>
            <a:chExt cx="487678" cy="357082"/>
          </a:xfrm>
        </p:grpSpPr>
        <p:sp>
          <p:nvSpPr>
            <p:cNvPr id="27" name="SMARTInkShape-19"/>
            <p:cNvSpPr/>
            <p:nvPr>
              <p:custDataLst>
                <p:tags r:id="rId6"/>
              </p:custDataLst>
            </p:nvPr>
          </p:nvSpPr>
          <p:spPr>
            <a:xfrm>
              <a:off x="7680960" y="3878828"/>
              <a:ext cx="152076" cy="212054"/>
            </a:xfrm>
            <a:custGeom>
              <a:avLst/>
              <a:gdLst/>
              <a:ahLst/>
              <a:cxnLst/>
              <a:rect l="0" t="0" r="0" b="0"/>
              <a:pathLst>
                <a:path w="152076" h="212054">
                  <a:moveTo>
                    <a:pt x="7620" y="14992"/>
                  </a:moveTo>
                  <a:lnTo>
                    <a:pt x="7620" y="14992"/>
                  </a:lnTo>
                  <a:lnTo>
                    <a:pt x="7620" y="7380"/>
                  </a:lnTo>
                  <a:lnTo>
                    <a:pt x="11666" y="3329"/>
                  </a:lnTo>
                  <a:lnTo>
                    <a:pt x="12857" y="2983"/>
                  </a:lnTo>
                  <a:lnTo>
                    <a:pt x="13652" y="3600"/>
                  </a:lnTo>
                  <a:lnTo>
                    <a:pt x="14181" y="4857"/>
                  </a:lnTo>
                  <a:lnTo>
                    <a:pt x="14534" y="4849"/>
                  </a:lnTo>
                  <a:lnTo>
                    <a:pt x="14927" y="2582"/>
                  </a:lnTo>
                  <a:lnTo>
                    <a:pt x="15877" y="1638"/>
                  </a:lnTo>
                  <a:lnTo>
                    <a:pt x="19192" y="591"/>
                  </a:lnTo>
                  <a:lnTo>
                    <a:pt x="25818" y="0"/>
                  </a:lnTo>
                  <a:lnTo>
                    <a:pt x="30665" y="2120"/>
                  </a:lnTo>
                  <a:lnTo>
                    <a:pt x="36632" y="6334"/>
                  </a:lnTo>
                  <a:lnTo>
                    <a:pt x="46196" y="7235"/>
                  </a:lnTo>
                  <a:lnTo>
                    <a:pt x="63528" y="7364"/>
                  </a:lnTo>
                  <a:lnTo>
                    <a:pt x="68593" y="9627"/>
                  </a:lnTo>
                  <a:lnTo>
                    <a:pt x="73667" y="12607"/>
                  </a:lnTo>
                  <a:lnTo>
                    <a:pt x="83822" y="14522"/>
                  </a:lnTo>
                  <a:lnTo>
                    <a:pt x="93980" y="14899"/>
                  </a:lnTo>
                  <a:lnTo>
                    <a:pt x="99058" y="17209"/>
                  </a:lnTo>
                  <a:lnTo>
                    <a:pt x="104139" y="20211"/>
                  </a:lnTo>
                  <a:lnTo>
                    <a:pt x="112795" y="22296"/>
                  </a:lnTo>
                  <a:lnTo>
                    <a:pt x="120087" y="27785"/>
                  </a:lnTo>
                  <a:lnTo>
                    <a:pt x="128128" y="29909"/>
                  </a:lnTo>
                  <a:lnTo>
                    <a:pt x="135344" y="35405"/>
                  </a:lnTo>
                  <a:lnTo>
                    <a:pt x="143369" y="37529"/>
                  </a:lnTo>
                  <a:lnTo>
                    <a:pt x="143840" y="38484"/>
                  </a:lnTo>
                  <a:lnTo>
                    <a:pt x="144655" y="44385"/>
                  </a:lnTo>
                  <a:lnTo>
                    <a:pt x="143851" y="44747"/>
                  </a:lnTo>
                  <a:lnTo>
                    <a:pt x="140697" y="45150"/>
                  </a:lnTo>
                  <a:lnTo>
                    <a:pt x="139519" y="46104"/>
                  </a:lnTo>
                  <a:lnTo>
                    <a:pt x="138208" y="49422"/>
                  </a:lnTo>
                  <a:lnTo>
                    <a:pt x="137470" y="56050"/>
                  </a:lnTo>
                  <a:lnTo>
                    <a:pt x="136520" y="57604"/>
                  </a:lnTo>
                  <a:lnTo>
                    <a:pt x="135040" y="58639"/>
                  </a:lnTo>
                  <a:lnTo>
                    <a:pt x="130627" y="60303"/>
                  </a:lnTo>
                  <a:lnTo>
                    <a:pt x="125817" y="64636"/>
                  </a:lnTo>
                  <a:lnTo>
                    <a:pt x="123671" y="65022"/>
                  </a:lnTo>
                  <a:lnTo>
                    <a:pt x="121394" y="64431"/>
                  </a:lnTo>
                  <a:lnTo>
                    <a:pt x="119030" y="63191"/>
                  </a:lnTo>
                  <a:lnTo>
                    <a:pt x="116605" y="63212"/>
                  </a:lnTo>
                  <a:lnTo>
                    <a:pt x="106817" y="67771"/>
                  </a:lnTo>
                  <a:lnTo>
                    <a:pt x="103072" y="68082"/>
                  </a:lnTo>
                  <a:lnTo>
                    <a:pt x="98586" y="70479"/>
                  </a:lnTo>
                  <a:lnTo>
                    <a:pt x="93769" y="73520"/>
                  </a:lnTo>
                  <a:lnTo>
                    <a:pt x="86298" y="76077"/>
                  </a:lnTo>
                  <a:lnTo>
                    <a:pt x="78722" y="80975"/>
                  </a:lnTo>
                  <a:lnTo>
                    <a:pt x="71115" y="82802"/>
                  </a:lnTo>
                  <a:lnTo>
                    <a:pt x="66038" y="83231"/>
                  </a:lnTo>
                  <a:lnTo>
                    <a:pt x="60958" y="85678"/>
                  </a:lnTo>
                  <a:lnTo>
                    <a:pt x="58420" y="87516"/>
                  </a:lnTo>
                  <a:lnTo>
                    <a:pt x="56727" y="87895"/>
                  </a:lnTo>
                  <a:lnTo>
                    <a:pt x="55598" y="87300"/>
                  </a:lnTo>
                  <a:lnTo>
                    <a:pt x="54845" y="86058"/>
                  </a:lnTo>
                  <a:lnTo>
                    <a:pt x="53497" y="86075"/>
                  </a:lnTo>
                  <a:lnTo>
                    <a:pt x="49741" y="88353"/>
                  </a:lnTo>
                  <a:lnTo>
                    <a:pt x="48401" y="90146"/>
                  </a:lnTo>
                  <a:lnTo>
                    <a:pt x="46074" y="97504"/>
                  </a:lnTo>
                  <a:lnTo>
                    <a:pt x="45108" y="97940"/>
                  </a:lnTo>
                  <a:lnTo>
                    <a:pt x="38196" y="98802"/>
                  </a:lnTo>
                  <a:lnTo>
                    <a:pt x="38101" y="110384"/>
                  </a:lnTo>
                  <a:lnTo>
                    <a:pt x="38946" y="111607"/>
                  </a:lnTo>
                  <a:lnTo>
                    <a:pt x="40358" y="112422"/>
                  </a:lnTo>
                  <a:lnTo>
                    <a:pt x="46390" y="113569"/>
                  </a:lnTo>
                  <a:lnTo>
                    <a:pt x="48707" y="113730"/>
                  </a:lnTo>
                  <a:lnTo>
                    <a:pt x="50251" y="114684"/>
                  </a:lnTo>
                  <a:lnTo>
                    <a:pt x="51280" y="116166"/>
                  </a:lnTo>
                  <a:lnTo>
                    <a:pt x="53273" y="120072"/>
                  </a:lnTo>
                  <a:lnTo>
                    <a:pt x="56978" y="124630"/>
                  </a:lnTo>
                  <a:lnTo>
                    <a:pt x="63705" y="127220"/>
                  </a:lnTo>
                  <a:lnTo>
                    <a:pt x="71494" y="129218"/>
                  </a:lnTo>
                  <a:lnTo>
                    <a:pt x="83392" y="137399"/>
                  </a:lnTo>
                  <a:lnTo>
                    <a:pt x="88710" y="141361"/>
                  </a:lnTo>
                  <a:lnTo>
                    <a:pt x="96464" y="143593"/>
                  </a:lnTo>
                  <a:lnTo>
                    <a:pt x="101573" y="144114"/>
                  </a:lnTo>
                  <a:lnTo>
                    <a:pt x="106669" y="146604"/>
                  </a:lnTo>
                  <a:lnTo>
                    <a:pt x="109213" y="148454"/>
                  </a:lnTo>
                  <a:lnTo>
                    <a:pt x="128675" y="152782"/>
                  </a:lnTo>
                  <a:lnTo>
                    <a:pt x="143339" y="166010"/>
                  </a:lnTo>
                  <a:lnTo>
                    <a:pt x="144138" y="169036"/>
                  </a:lnTo>
                  <a:lnTo>
                    <a:pt x="144351" y="171028"/>
                  </a:lnTo>
                  <a:lnTo>
                    <a:pt x="145343" y="172356"/>
                  </a:lnTo>
                  <a:lnTo>
                    <a:pt x="151304" y="174662"/>
                  </a:lnTo>
                  <a:lnTo>
                    <a:pt x="151912" y="177114"/>
                  </a:lnTo>
                  <a:lnTo>
                    <a:pt x="152075" y="178953"/>
                  </a:lnTo>
                  <a:lnTo>
                    <a:pt x="151336" y="180180"/>
                  </a:lnTo>
                  <a:lnTo>
                    <a:pt x="149997" y="180997"/>
                  </a:lnTo>
                  <a:lnTo>
                    <a:pt x="148256" y="181542"/>
                  </a:lnTo>
                  <a:lnTo>
                    <a:pt x="147099" y="182752"/>
                  </a:lnTo>
                  <a:lnTo>
                    <a:pt x="145810" y="186354"/>
                  </a:lnTo>
                  <a:lnTo>
                    <a:pt x="144620" y="187654"/>
                  </a:lnTo>
                  <a:lnTo>
                    <a:pt x="137079" y="190870"/>
                  </a:lnTo>
                  <a:lnTo>
                    <a:pt x="133456" y="194195"/>
                  </a:lnTo>
                  <a:lnTo>
                    <a:pt x="126763" y="196238"/>
                  </a:lnTo>
                  <a:lnTo>
                    <a:pt x="109858" y="198504"/>
                  </a:lnTo>
                  <a:lnTo>
                    <a:pt x="104424" y="201822"/>
                  </a:lnTo>
                  <a:lnTo>
                    <a:pt x="101788" y="202198"/>
                  </a:lnTo>
                  <a:lnTo>
                    <a:pt x="99186" y="201604"/>
                  </a:lnTo>
                  <a:lnTo>
                    <a:pt x="96604" y="200359"/>
                  </a:lnTo>
                  <a:lnTo>
                    <a:pt x="94036" y="200376"/>
                  </a:lnTo>
                  <a:lnTo>
                    <a:pt x="78745" y="204930"/>
                  </a:lnTo>
                  <a:lnTo>
                    <a:pt x="35653" y="205491"/>
                  </a:lnTo>
                  <a:lnTo>
                    <a:pt x="30520" y="207749"/>
                  </a:lnTo>
                  <a:lnTo>
                    <a:pt x="25418" y="210729"/>
                  </a:lnTo>
                  <a:lnTo>
                    <a:pt x="20327" y="212053"/>
                  </a:lnTo>
                  <a:lnTo>
                    <a:pt x="17783" y="211559"/>
                  </a:lnTo>
                  <a:lnTo>
                    <a:pt x="0" y="205492"/>
                  </a:lnTo>
                </a:path>
              </a:pathLst>
            </a:custGeom>
            <a:ln w="19050">
              <a:solidFill>
                <a:srgbClr val="009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20"/>
            <p:cNvSpPr/>
            <p:nvPr>
              <p:custDataLst>
                <p:tags r:id="rId7"/>
              </p:custDataLst>
            </p:nvPr>
          </p:nvSpPr>
          <p:spPr>
            <a:xfrm>
              <a:off x="8008628" y="3733800"/>
              <a:ext cx="160010" cy="259081"/>
            </a:xfrm>
            <a:custGeom>
              <a:avLst/>
              <a:gdLst/>
              <a:ahLst/>
              <a:cxnLst/>
              <a:rect l="0" t="0" r="0" b="0"/>
              <a:pathLst>
                <a:path w="160010" h="259081">
                  <a:moveTo>
                    <a:pt x="7612" y="7620"/>
                  </a:moveTo>
                  <a:lnTo>
                    <a:pt x="7612" y="7620"/>
                  </a:lnTo>
                  <a:lnTo>
                    <a:pt x="0" y="8"/>
                  </a:lnTo>
                  <a:lnTo>
                    <a:pt x="46871" y="0"/>
                  </a:lnTo>
                  <a:lnTo>
                    <a:pt x="74781" y="0"/>
                  </a:lnTo>
                  <a:lnTo>
                    <a:pt x="75253" y="847"/>
                  </a:lnTo>
                  <a:lnTo>
                    <a:pt x="75775" y="4045"/>
                  </a:lnTo>
                  <a:lnTo>
                    <a:pt x="76760" y="5237"/>
                  </a:lnTo>
                  <a:lnTo>
                    <a:pt x="83487" y="7527"/>
                  </a:lnTo>
                  <a:lnTo>
                    <a:pt x="91111" y="14924"/>
                  </a:lnTo>
                  <a:lnTo>
                    <a:pt x="84842" y="21773"/>
                  </a:lnTo>
                  <a:lnTo>
                    <a:pt x="80071" y="22539"/>
                  </a:lnTo>
                  <a:lnTo>
                    <a:pt x="75658" y="27232"/>
                  </a:lnTo>
                  <a:lnTo>
                    <a:pt x="69971" y="35954"/>
                  </a:lnTo>
                  <a:lnTo>
                    <a:pt x="68659" y="36669"/>
                  </a:lnTo>
                  <a:lnTo>
                    <a:pt x="62765" y="38522"/>
                  </a:lnTo>
                  <a:lnTo>
                    <a:pt x="58089" y="41957"/>
                  </a:lnTo>
                  <a:lnTo>
                    <a:pt x="55446" y="46305"/>
                  </a:lnTo>
                  <a:lnTo>
                    <a:pt x="54743" y="48650"/>
                  </a:lnTo>
                  <a:lnTo>
                    <a:pt x="53425" y="50213"/>
                  </a:lnTo>
                  <a:lnTo>
                    <a:pt x="49703" y="51951"/>
                  </a:lnTo>
                  <a:lnTo>
                    <a:pt x="40416" y="53912"/>
                  </a:lnTo>
                  <a:lnTo>
                    <a:pt x="30909" y="60635"/>
                  </a:lnTo>
                  <a:lnTo>
                    <a:pt x="30510" y="74053"/>
                  </a:lnTo>
                  <a:lnTo>
                    <a:pt x="36509" y="84206"/>
                  </a:lnTo>
                  <a:lnTo>
                    <a:pt x="37036" y="86617"/>
                  </a:lnTo>
                  <a:lnTo>
                    <a:pt x="41824" y="94056"/>
                  </a:lnTo>
                  <a:lnTo>
                    <a:pt x="46241" y="96836"/>
                  </a:lnTo>
                  <a:lnTo>
                    <a:pt x="51026" y="98918"/>
                  </a:lnTo>
                  <a:lnTo>
                    <a:pt x="81730" y="116934"/>
                  </a:lnTo>
                  <a:lnTo>
                    <a:pt x="96445" y="122628"/>
                  </a:lnTo>
                  <a:lnTo>
                    <a:pt x="112523" y="133788"/>
                  </a:lnTo>
                  <a:lnTo>
                    <a:pt x="118586" y="136508"/>
                  </a:lnTo>
                  <a:lnTo>
                    <a:pt x="144759" y="157795"/>
                  </a:lnTo>
                  <a:lnTo>
                    <a:pt x="147303" y="158537"/>
                  </a:lnTo>
                  <a:lnTo>
                    <a:pt x="149000" y="160724"/>
                  </a:lnTo>
                  <a:lnTo>
                    <a:pt x="153979" y="174145"/>
                  </a:lnTo>
                  <a:lnTo>
                    <a:pt x="158820" y="181155"/>
                  </a:lnTo>
                  <a:lnTo>
                    <a:pt x="159776" y="188623"/>
                  </a:lnTo>
                  <a:lnTo>
                    <a:pt x="160009" y="208601"/>
                  </a:lnTo>
                  <a:lnTo>
                    <a:pt x="159163" y="210188"/>
                  </a:lnTo>
                  <a:lnTo>
                    <a:pt x="157752" y="211245"/>
                  </a:lnTo>
                  <a:lnTo>
                    <a:pt x="153927" y="212420"/>
                  </a:lnTo>
                  <a:lnTo>
                    <a:pt x="149406" y="212942"/>
                  </a:lnTo>
                  <a:lnTo>
                    <a:pt x="144575" y="215432"/>
                  </a:lnTo>
                  <a:lnTo>
                    <a:pt x="131201" y="225486"/>
                  </a:lnTo>
                  <a:lnTo>
                    <a:pt x="109914" y="229173"/>
                  </a:lnTo>
                  <a:lnTo>
                    <a:pt x="100954" y="233755"/>
                  </a:lnTo>
                  <a:lnTo>
                    <a:pt x="70643" y="238334"/>
                  </a:lnTo>
                  <a:lnTo>
                    <a:pt x="64413" y="241393"/>
                  </a:lnTo>
                  <a:lnTo>
                    <a:pt x="49179" y="244472"/>
                  </a:lnTo>
                  <a:lnTo>
                    <a:pt x="48024" y="245955"/>
                  </a:lnTo>
                  <a:lnTo>
                    <a:pt x="46168" y="250372"/>
                  </a:lnTo>
                  <a:lnTo>
                    <a:pt x="43656" y="250976"/>
                  </a:lnTo>
                  <a:lnTo>
                    <a:pt x="41801" y="251137"/>
                  </a:lnTo>
                  <a:lnTo>
                    <a:pt x="40565" y="252091"/>
                  </a:lnTo>
                  <a:lnTo>
                    <a:pt x="38104" y="259037"/>
                  </a:lnTo>
                  <a:lnTo>
                    <a:pt x="38094" y="259074"/>
                  </a:lnTo>
                  <a:lnTo>
                    <a:pt x="38092" y="259077"/>
                  </a:lnTo>
                  <a:lnTo>
                    <a:pt x="38092" y="259080"/>
                  </a:lnTo>
                </a:path>
              </a:pathLst>
            </a:custGeom>
            <a:ln w="19050">
              <a:solidFill>
                <a:srgbClr val="009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Chords C &amp; G7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152128"/>
            <a:ext cx="1381451" cy="286716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2411760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4525" y="1152128"/>
            <a:ext cx="1381451" cy="286716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982637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52128"/>
            <a:ext cx="1381451" cy="286716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5580112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2877" y="1152128"/>
            <a:ext cx="1381451" cy="2867162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150989" y="3083829"/>
            <a:ext cx="216024" cy="22853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3989455"/>
            <a:ext cx="1368152" cy="2870780"/>
          </a:xfrm>
          <a:prstGeom prst="rect">
            <a:avLst/>
          </a:prstGeom>
        </p:spPr>
      </p:pic>
      <p:pic>
        <p:nvPicPr>
          <p:cNvPr id="35" name="Picture 34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4014604"/>
            <a:ext cx="1368152" cy="2870780"/>
          </a:xfrm>
          <a:prstGeom prst="rect">
            <a:avLst/>
          </a:prstGeom>
        </p:spPr>
      </p:pic>
      <p:pic>
        <p:nvPicPr>
          <p:cNvPr id="36" name="Picture 3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987220"/>
            <a:ext cx="1368152" cy="2870780"/>
          </a:xfrm>
          <a:prstGeom prst="rect">
            <a:avLst/>
          </a:prstGeom>
        </p:spPr>
      </p:pic>
      <p:pic>
        <p:nvPicPr>
          <p:cNvPr id="37" name="Picture 3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3987220"/>
            <a:ext cx="1368152" cy="2870780"/>
          </a:xfrm>
          <a:prstGeom prst="rect">
            <a:avLst/>
          </a:prstGeom>
        </p:spPr>
      </p:pic>
      <p:sp>
        <p:nvSpPr>
          <p:cNvPr id="38" name="Oval 37"/>
          <p:cNvSpPr/>
          <p:nvPr/>
        </p:nvSpPr>
        <p:spPr>
          <a:xfrm>
            <a:off x="1763688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483768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123728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347864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067944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707904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932040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652120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292080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516216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236296" y="5229200"/>
            <a:ext cx="288032" cy="28803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876256" y="4869160"/>
            <a:ext cx="288032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36304" y="1618640"/>
            <a:ext cx="1872208" cy="4244526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4584" y="1608827"/>
            <a:ext cx="2051720" cy="4258286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</p:spPr>
        <p:txBody>
          <a:bodyPr>
            <a:noAutofit/>
          </a:bodyPr>
          <a:lstStyle/>
          <a:p>
            <a:r>
              <a:rPr lang="en-GB" sz="12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 CHRISTY" pitchFamily="2" charset="0"/>
              </a:rPr>
              <a:t>Three chords</a:t>
            </a:r>
            <a:endParaRPr lang="en-GB" sz="12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 CHRISTY" pitchFamily="2" charset="0"/>
            </a:endParaRPr>
          </a:p>
        </p:txBody>
      </p:sp>
      <p:pic>
        <p:nvPicPr>
          <p:cNvPr id="14" name="Picture 13" descr="G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08512" y="2792568"/>
            <a:ext cx="1872208" cy="307454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392488" y="1618640"/>
            <a:ext cx="2088232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536504" y="1268760"/>
            <a:ext cx="21237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Times New Roman" pitchFamily="18" charset="0"/>
                <a:cs typeface="Times New Roman" pitchFamily="18" charset="0"/>
              </a:rPr>
              <a:t>G7</a:t>
            </a:r>
            <a:endParaRPr lang="en-GB" sz="11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8712" y="1618986"/>
            <a:ext cx="2051720" cy="425828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23728" y="220660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x8</a:t>
            </a:r>
            <a:endParaRPr lang="en-GB" sz="3600" dirty="0"/>
          </a:p>
        </p:txBody>
      </p:sp>
      <p:sp>
        <p:nvSpPr>
          <p:cNvPr id="17" name="TextBox 16"/>
          <p:cNvSpPr txBox="1"/>
          <p:nvPr/>
        </p:nvSpPr>
        <p:spPr>
          <a:xfrm>
            <a:off x="4716016" y="602128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 CHRISTY" pitchFamily="2" charset="0"/>
              </a:rPr>
              <a:t>8 beat intro</a:t>
            </a:r>
            <a:endParaRPr lang="en-GB" sz="4000" dirty="0">
              <a:latin typeface="AR CHRISTY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148064" y="3933056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940152" y="3933056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580112" y="3501008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123728" y="4437112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884368" y="4437112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635896" y="3501008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771800" y="4005064"/>
            <a:ext cx="432048" cy="43204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C F G7 C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2987824" y="6068326"/>
            <a:ext cx="1656184" cy="601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 CHRISTY" pitchFamily="2" charset="0"/>
              </a:rPr>
              <a:t>Summer jam</a:t>
            </a:r>
            <a:endParaRPr lang="en-GB" sz="11500" dirty="0">
              <a:latin typeface="AR CHRISTY" pitchFamily="2" charset="0"/>
            </a:endParaRPr>
          </a:p>
        </p:txBody>
      </p:sp>
      <p:pic>
        <p:nvPicPr>
          <p:cNvPr id="4" name="Picture 3" descr="A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3139" y="1556792"/>
            <a:ext cx="2114845" cy="4763165"/>
          </a:xfrm>
          <a:prstGeom prst="rect">
            <a:avLst/>
          </a:prstGeom>
        </p:spPr>
      </p:pic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149069"/>
            <a:ext cx="1709778" cy="3227207"/>
          </a:xfrm>
          <a:prstGeom prst="rect">
            <a:avLst/>
          </a:prstGeom>
        </p:spPr>
      </p:pic>
      <p:pic>
        <p:nvPicPr>
          <p:cNvPr id="6" name="Picture 5" descr="D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107930"/>
            <a:ext cx="1656184" cy="3220358"/>
          </a:xfrm>
          <a:prstGeom prst="rect">
            <a:avLst/>
          </a:prstGeom>
        </p:spPr>
      </p:pic>
      <p:pic>
        <p:nvPicPr>
          <p:cNvPr id="7" name="Picture 6" descr="G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2814567"/>
            <a:ext cx="1656184" cy="347515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7452320" y="4365104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316416" y="4365104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884368" y="3789040"/>
            <a:ext cx="432048" cy="43204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619672" y="4869160"/>
            <a:ext cx="432048" cy="4320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652120" y="3789040"/>
            <a:ext cx="432048" cy="43204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644008" y="4365104"/>
            <a:ext cx="432048" cy="43204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148064" y="4365104"/>
            <a:ext cx="432048" cy="43204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690648"/>
            <a:ext cx="2741681" cy="4248472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1690648"/>
            <a:ext cx="1872208" cy="4244526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032" y="1680835"/>
            <a:ext cx="2051720" cy="4258286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</p:spPr>
        <p:txBody>
          <a:bodyPr>
            <a:noAutofit/>
          </a:bodyPr>
          <a:lstStyle/>
          <a:p>
            <a:r>
              <a:rPr lang="en-GB" sz="13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 CHRISTY" pitchFamily="2" charset="0"/>
              </a:rPr>
              <a:t>Four chords</a:t>
            </a:r>
            <a:endParaRPr lang="en-GB" sz="13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 CHRISTY" pitchFamily="2" charset="0"/>
            </a:endParaRPr>
          </a:p>
        </p:txBody>
      </p:sp>
      <p:pic>
        <p:nvPicPr>
          <p:cNvPr id="14" name="Picture 13" descr="G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48264" y="2864576"/>
            <a:ext cx="1872208" cy="307454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732240" y="1690648"/>
            <a:ext cx="2088232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876256" y="1340768"/>
            <a:ext cx="21237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Times New Roman" pitchFamily="18" charset="0"/>
                <a:cs typeface="Times New Roman" pitchFamily="18" charset="0"/>
              </a:rPr>
              <a:t>G7</a:t>
            </a:r>
            <a:endParaRPr lang="en-GB" sz="11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C Am F G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2627784" y="6021288"/>
            <a:ext cx="2088232" cy="77833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91680" y="227687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x8</a:t>
            </a:r>
            <a:endParaRPr lang="en-GB" sz="3600" dirty="0"/>
          </a:p>
        </p:txBody>
      </p:sp>
      <p:sp>
        <p:nvSpPr>
          <p:cNvPr id="19" name="TextBox 18"/>
          <p:cNvSpPr txBox="1"/>
          <p:nvPr/>
        </p:nvSpPr>
        <p:spPr>
          <a:xfrm>
            <a:off x="4716016" y="6105490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 CHRISTY" pitchFamily="2" charset="0"/>
              </a:rPr>
              <a:t>8 beat intro</a:t>
            </a:r>
            <a:endParaRPr lang="en-GB" sz="40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jason mraz.pn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 l="23225" r="29525"/>
          <a:stretch>
            <a:fillRect/>
          </a:stretch>
        </p:blipFill>
        <p:spPr>
          <a:xfrm flipH="1">
            <a:off x="4003955" y="188641"/>
            <a:ext cx="5176557" cy="66693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I’m yours – Jason Mraz</a:t>
            </a:r>
            <a:endParaRPr lang="en-GB" sz="7200" dirty="0">
              <a:latin typeface="AR CHRISTY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48534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Well you done </a:t>
            </a:r>
            <a:r>
              <a:rPr lang="en-GB" sz="2800" dirty="0" err="1" smtClean="0"/>
              <a:t>done</a:t>
            </a:r>
            <a:r>
              <a:rPr lang="en-GB" sz="2800" dirty="0" smtClean="0"/>
              <a:t> me and you bet I felt it</a:t>
            </a:r>
            <a:br>
              <a:rPr lang="en-GB" sz="2800" dirty="0" smtClean="0"/>
            </a:br>
            <a:r>
              <a:rPr lang="en-GB" sz="2800" dirty="0" smtClean="0"/>
              <a:t>I tried to be chill but you're so hot that I melted</a:t>
            </a:r>
            <a:br>
              <a:rPr lang="en-GB" sz="2800" dirty="0" smtClean="0"/>
            </a:br>
            <a:r>
              <a:rPr lang="en-GB" sz="2800" dirty="0" smtClean="0"/>
              <a:t>I fell right through the cracks, now I'm trying to get back</a:t>
            </a:r>
            <a:br>
              <a:rPr lang="en-GB" sz="2800" dirty="0" smtClean="0"/>
            </a:b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Before the cool done run out, I'll be giving it my bestest</a:t>
            </a:r>
            <a:br>
              <a:rPr lang="en-GB" sz="2800" dirty="0" smtClean="0"/>
            </a:br>
            <a:r>
              <a:rPr lang="en-GB" sz="2800" dirty="0" smtClean="0"/>
              <a:t>And nothing's going to stop me but divine intervention</a:t>
            </a:r>
            <a:br>
              <a:rPr lang="en-GB" sz="2800" dirty="0" smtClean="0"/>
            </a:br>
            <a:r>
              <a:rPr lang="en-GB" sz="2800" dirty="0" smtClean="0"/>
              <a:t>I reckon it's again my turn to win some or learn some</a:t>
            </a:r>
            <a:br>
              <a:rPr lang="en-GB" sz="2800" dirty="0" smtClean="0"/>
            </a:b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I won't hesitate no more, no more</a:t>
            </a:r>
            <a:br>
              <a:rPr lang="en-GB" sz="2800" dirty="0" smtClean="0"/>
            </a:br>
            <a:r>
              <a:rPr lang="en-GB" sz="2800" dirty="0" smtClean="0"/>
              <a:t>It cannot wait, I'm yours</a:t>
            </a:r>
            <a:br>
              <a:rPr lang="en-GB" sz="2800" dirty="0" smtClean="0"/>
            </a:br>
            <a:endParaRPr lang="en-GB" sz="2800" dirty="0"/>
          </a:p>
        </p:txBody>
      </p:sp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0189" y="1124744"/>
            <a:ext cx="823951" cy="1276783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125" y="1196752"/>
            <a:ext cx="514557" cy="1197060"/>
          </a:xfrm>
          <a:prstGeom prst="rect">
            <a:avLst/>
          </a:prstGeom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6293" y="1196752"/>
            <a:ext cx="522505" cy="1184584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96" y="1196752"/>
            <a:ext cx="572605" cy="1188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Autofit/>
          </a:bodyPr>
          <a:lstStyle/>
          <a:p>
            <a:r>
              <a:rPr lang="en-GB" sz="28700" dirty="0" smtClean="0"/>
              <a:t>TAB</a:t>
            </a:r>
            <a:endParaRPr lang="en-GB" sz="28700" dirty="0"/>
          </a:p>
        </p:txBody>
      </p:sp>
      <p:pic>
        <p:nvPicPr>
          <p:cNvPr id="4" name="Picture 3" descr="ta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11" y="4221088"/>
            <a:ext cx="8934277" cy="16561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04248" y="2875583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Strings</a:t>
            </a:r>
            <a:endParaRPr lang="en-GB" sz="44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8028384" y="3573016"/>
            <a:ext cx="0" cy="936104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39952" y="2852936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1</a:t>
            </a:r>
            <a:r>
              <a:rPr lang="en-GB" sz="4400" baseline="30000" dirty="0" smtClean="0"/>
              <a:t>st</a:t>
            </a:r>
            <a:r>
              <a:rPr lang="en-GB" sz="4400" dirty="0" smtClean="0"/>
              <a:t> Fret</a:t>
            </a:r>
            <a:endParaRPr lang="en-GB" sz="4400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5364088" y="3501008"/>
            <a:ext cx="0" cy="936104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619672" y="3429000"/>
            <a:ext cx="0" cy="936104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5536" y="2636912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Open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768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 CHRISTY" pitchFamily="2" charset="0"/>
              </a:rPr>
              <a:t>Tab game</a:t>
            </a:r>
            <a:endParaRPr lang="en-GB" sz="11500" dirty="0">
              <a:latin typeface="AR CHRISTY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14786"/>
            <a:ext cx="242887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700511"/>
            <a:ext cx="226695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860751"/>
            <a:ext cx="22860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vignette4.wikia.nocookie.net/dinosaurs/images/5/55/T-rex-dinosaur-clip-art-T-Rex-Dinosaur_1.png/revision/latest?cb=201511181622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708623"/>
            <a:ext cx="1728192" cy="1334165"/>
          </a:xfrm>
          <a:prstGeom prst="rect">
            <a:avLst/>
          </a:prstGeom>
          <a:noFill/>
        </p:spPr>
      </p:pic>
      <p:pic>
        <p:nvPicPr>
          <p:cNvPr id="1032" name="Picture 8" descr="http://tradesmennorthwales.co.uk/wp-content/uploads/2014/05/sportscar@2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678682"/>
            <a:ext cx="2232248" cy="1116124"/>
          </a:xfrm>
          <a:prstGeom prst="rect">
            <a:avLst/>
          </a:prstGeom>
          <a:noFill/>
        </p:spPr>
      </p:pic>
      <p:pic>
        <p:nvPicPr>
          <p:cNvPr id="1034" name="Picture 10" descr="http://www.clipartbest.com/cliparts/RiA/yL7/RiAyL7jMT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1692399"/>
            <a:ext cx="1164483" cy="115212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160963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AR CHRISTY" pitchFamily="2" charset="0"/>
              </a:rPr>
              <a:t>String 1</a:t>
            </a:r>
            <a:endParaRPr lang="en-GB" sz="28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768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 CHRISTY" pitchFamily="2" charset="0"/>
              </a:rPr>
              <a:t>Tab game</a:t>
            </a:r>
            <a:endParaRPr lang="en-GB" sz="11500" dirty="0">
              <a:latin typeface="AR CHRISTY" pitchFamily="2" charset="0"/>
            </a:endParaRPr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71936"/>
            <a:ext cx="23050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715369"/>
            <a:ext cx="221932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972050"/>
            <a:ext cx="22479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6" name="AutoShape 6" descr="http://gallery.yopriceville.com/downloadfullsize/send/518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808" name="AutoShape 8" descr="http://gallery.yopriceville.com/downloadfullsize/send/518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810" name="AutoShape 10" descr="http://gallery.yopriceville.com/var/albums/Free-Clipart-Pictures/Butterflies-PNG/Transparent_Orange_Butterfly_PNG_Clipart.png?m=13996728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812" name="AutoShape 12" descr="http://gallery.yopriceville.com/var/albums/Free-Clipart-Pictures/Butterflies-PNG/Transparent_Orange_Butterfly_PNG_Clipart.png?m=13996728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6814" name="Picture 14" descr="http://icons.iconarchive.com/icons/ergosign/free-spring/256/ladybird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356992"/>
            <a:ext cx="1800200" cy="1800200"/>
          </a:xfrm>
          <a:prstGeom prst="rect">
            <a:avLst/>
          </a:prstGeom>
          <a:noFill/>
        </p:spPr>
      </p:pic>
      <p:pic>
        <p:nvPicPr>
          <p:cNvPr id="76816" name="Picture 16" descr="http://pngimg.com/upload/bicycle_PNG537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555649"/>
            <a:ext cx="2016224" cy="1184875"/>
          </a:xfrm>
          <a:prstGeom prst="rect">
            <a:avLst/>
          </a:prstGeom>
          <a:noFill/>
        </p:spPr>
      </p:pic>
      <p:pic>
        <p:nvPicPr>
          <p:cNvPr id="76818" name="Picture 18" descr="http://images.clipartpanda.com/counterpart-clipart-burger-clip-art-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1340768"/>
            <a:ext cx="1800199" cy="18002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0" y="160963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AR CHRISTY" pitchFamily="2" charset="0"/>
              </a:rPr>
              <a:t>String 2</a:t>
            </a:r>
            <a:endParaRPr lang="en-GB" sz="28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xercise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39527"/>
            <a:ext cx="9144000" cy="672233"/>
          </a:xfrm>
          <a:prstGeom prst="rect">
            <a:avLst/>
          </a:prstGeom>
        </p:spPr>
      </p:pic>
      <p:pic>
        <p:nvPicPr>
          <p:cNvPr id="6" name="Picture 5" descr="Exercise 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165304"/>
            <a:ext cx="9144000" cy="757300"/>
          </a:xfrm>
          <a:prstGeom prst="rect">
            <a:avLst/>
          </a:prstGeom>
        </p:spPr>
      </p:pic>
      <p:pic>
        <p:nvPicPr>
          <p:cNvPr id="16" name="Picture 1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899592"/>
            <a:ext cx="360040" cy="816256"/>
          </a:xfrm>
          <a:prstGeom prst="rect">
            <a:avLst/>
          </a:prstGeom>
        </p:spPr>
      </p:pic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899592"/>
            <a:ext cx="397353" cy="824694"/>
          </a:xfrm>
          <a:prstGeom prst="rect">
            <a:avLst/>
          </a:prstGeom>
        </p:spPr>
      </p:pic>
      <p:pic>
        <p:nvPicPr>
          <p:cNvPr id="18" name="Picture 17" descr="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1128600"/>
            <a:ext cx="432048" cy="63508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43808" y="81829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C7</a:t>
            </a:r>
            <a:endParaRPr lang="en-GB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" name="Picture 19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899592"/>
            <a:ext cx="360040" cy="816256"/>
          </a:xfrm>
          <a:prstGeom prst="rect">
            <a:avLst/>
          </a:prstGeom>
        </p:spPr>
      </p:pic>
      <p:sp>
        <p:nvSpPr>
          <p:cNvPr id="23" name="Oval Callout 22"/>
          <p:cNvSpPr/>
          <p:nvPr/>
        </p:nvSpPr>
        <p:spPr>
          <a:xfrm flipH="1">
            <a:off x="1691680" y="395536"/>
            <a:ext cx="1224136" cy="792088"/>
          </a:xfrm>
          <a:prstGeom prst="wedgeEllipse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New Chord!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C7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25" name="Picture 24" descr="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579948"/>
            <a:ext cx="432048" cy="63508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71600" y="52696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C7</a:t>
            </a:r>
            <a:endParaRPr lang="en-GB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" name="Picture 2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5363924"/>
            <a:ext cx="397353" cy="824694"/>
          </a:xfrm>
          <a:prstGeom prst="rect">
            <a:avLst/>
          </a:prstGeom>
        </p:spPr>
      </p:pic>
      <p:pic>
        <p:nvPicPr>
          <p:cNvPr id="28" name="Picture 27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5363924"/>
            <a:ext cx="360040" cy="816256"/>
          </a:xfrm>
          <a:prstGeom prst="rect">
            <a:avLst/>
          </a:prstGeom>
        </p:spPr>
      </p:pic>
      <p:pic>
        <p:nvPicPr>
          <p:cNvPr id="29" name="Picture 28" descr="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5602224"/>
            <a:ext cx="432048" cy="63508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131840" y="52919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C7</a:t>
            </a:r>
            <a:endParaRPr lang="en-GB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1" name="Picture 30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5386200"/>
            <a:ext cx="397353" cy="824694"/>
          </a:xfrm>
          <a:prstGeom prst="rect">
            <a:avLst/>
          </a:prstGeom>
        </p:spPr>
      </p:pic>
      <p:pic>
        <p:nvPicPr>
          <p:cNvPr id="32" name="Picture 31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5386200"/>
            <a:ext cx="360040" cy="816256"/>
          </a:xfrm>
          <a:prstGeom prst="rect">
            <a:avLst/>
          </a:prstGeom>
        </p:spPr>
      </p:pic>
      <p:pic>
        <p:nvPicPr>
          <p:cNvPr id="33" name="Picture 32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5373216"/>
            <a:ext cx="397353" cy="82469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292080" y="52919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C7</a:t>
            </a:r>
            <a:endParaRPr lang="en-GB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6" name="Picture 35" descr="C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5589240"/>
            <a:ext cx="432048" cy="635088"/>
          </a:xfrm>
          <a:prstGeom prst="rect">
            <a:avLst/>
          </a:prstGeom>
        </p:spPr>
      </p:pic>
      <p:pic>
        <p:nvPicPr>
          <p:cNvPr id="37" name="Picture 3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5373216"/>
            <a:ext cx="360040" cy="816256"/>
          </a:xfrm>
          <a:prstGeom prst="rect">
            <a:avLst/>
          </a:prstGeom>
        </p:spPr>
      </p:pic>
      <p:pic>
        <p:nvPicPr>
          <p:cNvPr id="38" name="Picture 37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5373216"/>
            <a:ext cx="397353" cy="824694"/>
          </a:xfrm>
          <a:prstGeom prst="rect">
            <a:avLst/>
          </a:prstGeom>
        </p:spPr>
      </p:pic>
      <p:pic>
        <p:nvPicPr>
          <p:cNvPr id="39" name="Picture 3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5373216"/>
            <a:ext cx="397353" cy="824694"/>
          </a:xfrm>
          <a:prstGeom prst="rect">
            <a:avLst/>
          </a:prstGeom>
        </p:spPr>
      </p:pic>
      <p:pic>
        <p:nvPicPr>
          <p:cNvPr id="40" name="Picture 39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5373216"/>
            <a:ext cx="360040" cy="816256"/>
          </a:xfrm>
          <a:prstGeom prst="rect">
            <a:avLst/>
          </a:prstGeom>
        </p:spPr>
      </p:pic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2852936"/>
            <a:ext cx="9144000" cy="1492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TextBox 48"/>
          <p:cNvSpPr txBox="1"/>
          <p:nvPr/>
        </p:nvSpPr>
        <p:spPr>
          <a:xfrm>
            <a:off x="0" y="-2738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1.</a:t>
            </a:r>
            <a:endParaRPr lang="en-GB" sz="6600" dirty="0">
              <a:latin typeface="AR CHRISTY" pitchFamily="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0" y="232100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2.</a:t>
            </a:r>
            <a:endParaRPr lang="en-GB" sz="6600" dirty="0">
              <a:latin typeface="AR CHRISTY" pitchFamily="2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0" y="436510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3.</a:t>
            </a:r>
            <a:endParaRPr lang="en-GB" sz="66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869160"/>
            <a:ext cx="360040" cy="816256"/>
          </a:xfrm>
          <a:prstGeom prst="rect">
            <a:avLst/>
          </a:prstGeom>
        </p:spPr>
      </p:pic>
      <p:pic>
        <p:nvPicPr>
          <p:cNvPr id="6" name="Picture 5" descr="Exercise 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826159"/>
            <a:ext cx="9144000" cy="743809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941168"/>
            <a:ext cx="360040" cy="816256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4941168"/>
            <a:ext cx="401366" cy="833022"/>
          </a:xfrm>
          <a:prstGeom prst="rect">
            <a:avLst/>
          </a:prstGeom>
        </p:spPr>
      </p:pic>
      <p:pic>
        <p:nvPicPr>
          <p:cNvPr id="10" name="Picture 9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4869160"/>
            <a:ext cx="397353" cy="824694"/>
          </a:xfrm>
          <a:prstGeom prst="rect">
            <a:avLst/>
          </a:prstGeom>
        </p:spPr>
      </p:pic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0688"/>
            <a:ext cx="9144000" cy="1311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852936"/>
            <a:ext cx="9144000" cy="14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0" y="-2738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4.</a:t>
            </a:r>
            <a:endParaRPr lang="en-GB" sz="6600" dirty="0">
              <a:latin typeface="AR CHRISTY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2060848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5.</a:t>
            </a:r>
            <a:endParaRPr lang="en-GB" sz="6600" dirty="0">
              <a:latin typeface="AR CHRISTY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4221088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AR CHRISTY" pitchFamily="2" charset="0"/>
              </a:rPr>
              <a:t>6.</a:t>
            </a:r>
            <a:endParaRPr lang="en-GB" sz="66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02313"/>
            <a:ext cx="8499691" cy="62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First string groove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0736" y="44624"/>
            <a:ext cx="1528936" cy="5762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143000"/>
          </a:xfrm>
        </p:spPr>
        <p:txBody>
          <a:bodyPr>
            <a:normAutofit/>
          </a:bodyPr>
          <a:lstStyle/>
          <a:p>
            <a:r>
              <a:rPr lang="en-GB" sz="4800" dirty="0" smtClean="0">
                <a:latin typeface="AR CHRISTY" pitchFamily="2" charset="0"/>
              </a:rPr>
              <a:t>First string groove</a:t>
            </a:r>
            <a:endParaRPr lang="en-GB" sz="48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143000"/>
          </a:xfrm>
        </p:spPr>
        <p:txBody>
          <a:bodyPr>
            <a:normAutofit/>
          </a:bodyPr>
          <a:lstStyle/>
          <a:p>
            <a:r>
              <a:rPr lang="en-GB" sz="4800" dirty="0" smtClean="0">
                <a:latin typeface="AR CHRISTY" pitchFamily="2" charset="0"/>
              </a:rPr>
              <a:t>Second string groove</a:t>
            </a:r>
            <a:endParaRPr lang="en-GB" sz="4800" dirty="0">
              <a:latin typeface="AR CHRISTY" pitchFamily="2" charset="0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115198"/>
            <a:ext cx="9144000" cy="526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econd string groove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 t="18182" b="18182"/>
          <a:stretch>
            <a:fillRect/>
          </a:stretch>
        </p:blipFill>
        <p:spPr>
          <a:xfrm>
            <a:off x="57771" y="72008"/>
            <a:ext cx="1633909" cy="692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1413"/>
            <a:ext cx="9149664" cy="381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-54679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latin typeface="AR CHRISTY" pitchFamily="2" charset="0"/>
              </a:rPr>
              <a:t>Uke can do it!</a:t>
            </a:r>
            <a:endParaRPr lang="en-GB" sz="8000" dirty="0">
              <a:latin typeface="AR CHRISTY" pitchFamily="2" charset="0"/>
            </a:endParaRPr>
          </a:p>
        </p:txBody>
      </p:sp>
      <p:pic>
        <p:nvPicPr>
          <p:cNvPr id="6" name="Uke can do it! 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 t="13977" b="18735"/>
          <a:stretch>
            <a:fillRect/>
          </a:stretch>
        </p:blipFill>
        <p:spPr>
          <a:xfrm>
            <a:off x="2771800" y="5179469"/>
            <a:ext cx="3744416" cy="1678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24" y="51189"/>
            <a:ext cx="8748464" cy="680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092280" y="0"/>
            <a:ext cx="2051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AR CHRISTY" pitchFamily="2" charset="0"/>
              </a:rPr>
              <a:t>Swing that Uke!</a:t>
            </a:r>
            <a:endParaRPr lang="en-GB" sz="3200" dirty="0">
              <a:latin typeface="AR CHRISTY" pitchFamily="2" charset="0"/>
            </a:endParaRPr>
          </a:p>
        </p:txBody>
      </p:sp>
      <p:pic>
        <p:nvPicPr>
          <p:cNvPr id="6" name="Swing that uke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 l="21928" r="19598"/>
          <a:stretch>
            <a:fillRect/>
          </a:stretch>
        </p:blipFill>
        <p:spPr>
          <a:xfrm>
            <a:off x="0" y="0"/>
            <a:ext cx="576064" cy="9851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Star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2636912"/>
            <a:ext cx="1277783" cy="16728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7200" y="12576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Hot cross buns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10" name="Picture 9" descr="Hot cross bun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9144000" cy="768000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0" y="2790056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+mj-cs"/>
              </a:rPr>
              <a:t>Twinkle twinkle</a:t>
            </a:r>
            <a:endParaRPr kumimoji="0" lang="en-GB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+mj-cs"/>
            </a:endParaRPr>
          </a:p>
        </p:txBody>
      </p:sp>
      <p:pic>
        <p:nvPicPr>
          <p:cNvPr id="16" name="Picture 15" descr="Twinkl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37112"/>
            <a:ext cx="9144000" cy="2048830"/>
          </a:xfrm>
          <a:prstGeom prst="rect">
            <a:avLst/>
          </a:prstGeom>
        </p:spPr>
      </p:pic>
      <p:pic>
        <p:nvPicPr>
          <p:cNvPr id="29" name="Picture 28" descr="Hot cross bu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96108" y="260648"/>
            <a:ext cx="896372" cy="8799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AB shee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96752"/>
            <a:ext cx="8388424" cy="56596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Write your own</a:t>
            </a:r>
            <a:endParaRPr lang="en-GB" sz="96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kelazy.PNG"/>
          <p:cNvPicPr>
            <a:picLocks noChangeAspect="1"/>
          </p:cNvPicPr>
          <p:nvPr/>
        </p:nvPicPr>
        <p:blipFill>
          <a:blip r:embed="rId3" cstate="print"/>
          <a:srcRect b="2988"/>
          <a:stretch>
            <a:fillRect/>
          </a:stretch>
        </p:blipFill>
        <p:spPr>
          <a:xfrm>
            <a:off x="216024" y="687906"/>
            <a:ext cx="8676456" cy="61254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62272"/>
            <a:ext cx="9144000" cy="1143000"/>
          </a:xfrm>
        </p:spPr>
        <p:txBody>
          <a:bodyPr>
            <a:noAutofit/>
          </a:bodyPr>
          <a:lstStyle/>
          <a:p>
            <a:r>
              <a:rPr lang="en-GB" sz="5400" dirty="0" smtClean="0">
                <a:latin typeface="AR CHRISTY" pitchFamily="2" charset="0"/>
              </a:rPr>
              <a:t>Funkulele</a:t>
            </a:r>
            <a:endParaRPr lang="en-GB" sz="5400" dirty="0">
              <a:latin typeface="AR CHRISTY" pitchFamily="2" charset="0"/>
            </a:endParaRPr>
          </a:p>
        </p:txBody>
      </p:sp>
      <p:pic>
        <p:nvPicPr>
          <p:cNvPr id="6" name="Funkulele (1)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411760" cy="9090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1500" dirty="0" smtClean="0"/>
              <a:t>This old man</a:t>
            </a:r>
            <a:endParaRPr lang="en-GB" sz="11500" dirty="0"/>
          </a:p>
        </p:txBody>
      </p:sp>
      <p:pic>
        <p:nvPicPr>
          <p:cNvPr id="4" name="Picture 3" descr="This old man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772816"/>
            <a:ext cx="9170699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 years tim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39414"/>
            <a:ext cx="9144000" cy="819076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8520" y="476672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+mj-cs"/>
              </a:rPr>
              <a:t>Super freak</a:t>
            </a:r>
            <a:endParaRPr kumimoji="0" lang="en-GB" sz="13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+mj-cs"/>
            </a:endParaRPr>
          </a:p>
        </p:txBody>
      </p:sp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2287285"/>
            <a:ext cx="514557" cy="1197060"/>
          </a:xfrm>
          <a:prstGeom prst="rect">
            <a:avLst/>
          </a:prstGeom>
        </p:spPr>
      </p:pic>
      <p:pic>
        <p:nvPicPr>
          <p:cNvPr id="10" name="Picture 9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5635" y="2287285"/>
            <a:ext cx="514557" cy="1197060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2287285"/>
            <a:ext cx="796697" cy="1234549"/>
          </a:xfrm>
          <a:prstGeom prst="rect">
            <a:avLst/>
          </a:prstGeom>
        </p:spPr>
      </p:pic>
      <p:pic>
        <p:nvPicPr>
          <p:cNvPr id="12" name="Picture 11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5303" y="2287285"/>
            <a:ext cx="796697" cy="1234549"/>
          </a:xfrm>
          <a:prstGeom prst="rect">
            <a:avLst/>
          </a:prstGeom>
        </p:spPr>
      </p:pic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2276872"/>
            <a:ext cx="796697" cy="1234549"/>
          </a:xfrm>
          <a:prstGeom prst="rect">
            <a:avLst/>
          </a:prstGeom>
        </p:spPr>
      </p:pic>
      <p:pic>
        <p:nvPicPr>
          <p:cNvPr id="14" name="Picture 13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67791" y="2276872"/>
            <a:ext cx="796697" cy="1234549"/>
          </a:xfrm>
          <a:prstGeom prst="rect">
            <a:avLst/>
          </a:prstGeom>
        </p:spPr>
      </p:pic>
      <p:pic>
        <p:nvPicPr>
          <p:cNvPr id="15" name="Picture 14" descr="Bass guita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990339">
            <a:off x="3807850" y="2215521"/>
            <a:ext cx="1895311" cy="6524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 years tim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54331"/>
            <a:ext cx="9144000" cy="7787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269776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+mj-cs"/>
              </a:rPr>
              <a:t>5 years time</a:t>
            </a:r>
            <a:endParaRPr kumimoji="0" lang="en-GB" sz="13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+mj-cs"/>
            </a:endParaRPr>
          </a:p>
        </p:txBody>
      </p:sp>
      <p:pic>
        <p:nvPicPr>
          <p:cNvPr id="6" name="Picture 5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5515" y="1988840"/>
            <a:ext cx="514557" cy="1197060"/>
          </a:xfrm>
          <a:prstGeom prst="rect">
            <a:avLst/>
          </a:prstGeom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1988840"/>
            <a:ext cx="522505" cy="1184584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1988840"/>
            <a:ext cx="572605" cy="1188424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1988840"/>
            <a:ext cx="572605" cy="1188424"/>
          </a:xfrm>
          <a:prstGeom prst="rect">
            <a:avLst/>
          </a:prstGeom>
        </p:spPr>
      </p:pic>
      <p:pic>
        <p:nvPicPr>
          <p:cNvPr id="37890" name="Picture 2" descr="http://upload.wikimedia.org/wikipedia/en/b/b3/Noah-whale-five-years-time-1-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37892" y="4293096"/>
            <a:ext cx="2242220" cy="22422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Autofit/>
          </a:bodyPr>
          <a:lstStyle/>
          <a:p>
            <a:r>
              <a:rPr lang="en-GB" sz="13800" dirty="0" smtClean="0">
                <a:latin typeface="Aharoni" pitchFamily="2" charset="-79"/>
                <a:cs typeface="Aharoni" pitchFamily="2" charset="-79"/>
              </a:rPr>
              <a:t>Aloha</a:t>
            </a:r>
            <a:endParaRPr lang="en-GB" sz="138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3" descr="Aloh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0888"/>
            <a:ext cx="9144000" cy="3907348"/>
          </a:xfrm>
          <a:prstGeom prst="rect">
            <a:avLst/>
          </a:prstGeom>
        </p:spPr>
      </p:pic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618987"/>
            <a:ext cx="386371" cy="801901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1556792"/>
            <a:ext cx="580673" cy="899802"/>
          </a:xfrm>
          <a:prstGeom prst="rect">
            <a:avLst/>
          </a:prstGeom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1628800"/>
            <a:ext cx="360040" cy="816255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1556792"/>
            <a:ext cx="372615" cy="866848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3212976"/>
            <a:ext cx="577571" cy="764704"/>
          </a:xfrm>
          <a:prstGeom prst="rect">
            <a:avLst/>
          </a:prstGeom>
        </p:spPr>
      </p:pic>
      <p:pic>
        <p:nvPicPr>
          <p:cNvPr id="10" name="Picture 9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3212976"/>
            <a:ext cx="386371" cy="801901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3284984"/>
            <a:ext cx="577571" cy="764704"/>
          </a:xfrm>
          <a:prstGeom prst="rect">
            <a:avLst/>
          </a:prstGeom>
        </p:spPr>
      </p:pic>
      <p:pic>
        <p:nvPicPr>
          <p:cNvPr id="12" name="Picture 11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3212976"/>
            <a:ext cx="386371" cy="801901"/>
          </a:xfrm>
          <a:prstGeom prst="rect">
            <a:avLst/>
          </a:prstGeom>
        </p:spPr>
      </p:pic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4797152"/>
            <a:ext cx="577571" cy="764704"/>
          </a:xfrm>
          <a:prstGeom prst="rect">
            <a:avLst/>
          </a:prstGeom>
        </p:spPr>
      </p:pic>
      <p:pic>
        <p:nvPicPr>
          <p:cNvPr id="14" name="Picture 13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4725144"/>
            <a:ext cx="386371" cy="801901"/>
          </a:xfrm>
          <a:prstGeom prst="rect">
            <a:avLst/>
          </a:prstGeom>
        </p:spPr>
      </p:pic>
      <p:pic>
        <p:nvPicPr>
          <p:cNvPr id="15" name="Picture 14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4725144"/>
            <a:ext cx="372615" cy="866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 descr="london bridge.jpg"/>
          <p:cNvPicPr>
            <a:picLocks noChangeAspect="1"/>
          </p:cNvPicPr>
          <p:nvPr/>
        </p:nvPicPr>
        <p:blipFill>
          <a:blip r:embed="rId2" cstate="print"/>
          <a:srcRect l="7564" r="3842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n-GB" sz="10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London Bridge</a:t>
            </a:r>
            <a:endParaRPr lang="en-GB" sz="100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3" descr="London Brid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316892"/>
            <a:ext cx="9144000" cy="2224216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1619672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1259632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339752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1979712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3851920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3491880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572000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4211960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868144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5508104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6588224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6228184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7884368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7452320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8604448" y="2348880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8244408" y="2348880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1619672" y="35010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1259632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339752" y="35010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1979712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3851920" y="35010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491880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4572000" y="35010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4211960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5499720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6588224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7947992" y="35010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7515944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8308032" y="3501008"/>
            <a:ext cx="8384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564904"/>
            <a:ext cx="2520280" cy="4272346"/>
          </a:xfrm>
          <a:prstGeom prst="rect">
            <a:avLst/>
          </a:prstGeom>
        </p:spPr>
      </p:pic>
      <p:pic>
        <p:nvPicPr>
          <p:cNvPr id="5" name="Picture 4" descr="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2204864"/>
            <a:ext cx="2808312" cy="46322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34178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Aharoni" pitchFamily="2" charset="-79"/>
              </a:rPr>
              <a:t>New chords</a:t>
            </a:r>
            <a:endParaRPr kumimoji="0" lang="en-GB" sz="13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Aharoni" pitchFamily="2" charset="-79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123728" y="1556792"/>
            <a:ext cx="12596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D</a:t>
            </a:r>
            <a:endParaRPr kumimoji="0" lang="en-GB" sz="9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652120" y="1556792"/>
            <a:ext cx="12596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A</a:t>
            </a:r>
            <a:endParaRPr kumimoji="0" lang="en-GB" sz="9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1261389" cy="2138291"/>
          </a:xfrm>
          <a:prstGeom prst="rect">
            <a:avLst/>
          </a:prstGeom>
        </p:spPr>
      </p:pic>
      <p:pic>
        <p:nvPicPr>
          <p:cNvPr id="6" name="Picture 5" descr="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124744"/>
            <a:ext cx="1224135" cy="28478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836712"/>
            <a:ext cx="1440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A</a:t>
            </a:r>
            <a:r>
              <a:rPr lang="en-GB" sz="2000" b="1" dirty="0" smtClean="0">
                <a:cs typeface="Times New Roman" pitchFamily="18" charset="0"/>
              </a:rPr>
              <a:t>x1</a:t>
            </a:r>
            <a:endParaRPr lang="en-GB" sz="6600" b="1" dirty="0"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7704" y="836712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G</a:t>
            </a:r>
            <a:r>
              <a:rPr lang="en-GB" sz="2000" b="1" dirty="0" smtClean="0">
                <a:cs typeface="Times New Roman" pitchFamily="18" charset="0"/>
              </a:rPr>
              <a:t>x3</a:t>
            </a:r>
            <a:endParaRPr lang="en-GB" sz="6600" b="1" dirty="0"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808836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D</a:t>
            </a:r>
            <a:r>
              <a:rPr lang="en-GB" sz="2000" b="1" dirty="0" smtClean="0">
                <a:cs typeface="Times New Roman" pitchFamily="18" charset="0"/>
              </a:rPr>
              <a:t>x3</a:t>
            </a:r>
            <a:endParaRPr lang="en-GB" sz="6600" b="1" dirty="0"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>
            <a:noAutofit/>
          </a:bodyPr>
          <a:lstStyle/>
          <a:p>
            <a:pPr algn="l"/>
            <a:r>
              <a:rPr lang="en-GB" sz="7700" dirty="0" smtClean="0">
                <a:latin typeface="AR CHRISTY" pitchFamily="2" charset="0"/>
              </a:rPr>
              <a:t>Back in Black </a:t>
            </a:r>
            <a:endParaRPr lang="en-GB" sz="7700" dirty="0">
              <a:latin typeface="AR CHRISTY" pitchFamily="2" charset="0"/>
            </a:endParaRPr>
          </a:p>
        </p:txBody>
      </p:sp>
      <p:pic>
        <p:nvPicPr>
          <p:cNvPr id="10" name="Picture 9" descr="Back in black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2492896"/>
            <a:ext cx="4349286" cy="1368152"/>
          </a:xfrm>
          <a:prstGeom prst="rect">
            <a:avLst/>
          </a:prstGeom>
        </p:spPr>
      </p:pic>
      <p:pic>
        <p:nvPicPr>
          <p:cNvPr id="11" name="Picture 10" descr="A.PNG"/>
          <p:cNvPicPr>
            <a:picLocks noChangeAspect="1"/>
          </p:cNvPicPr>
          <p:nvPr/>
        </p:nvPicPr>
        <p:blipFill>
          <a:blip r:embed="rId2" cstate="print"/>
          <a:srcRect b="3622"/>
          <a:stretch>
            <a:fillRect/>
          </a:stretch>
        </p:blipFill>
        <p:spPr>
          <a:xfrm>
            <a:off x="539552" y="4797152"/>
            <a:ext cx="1261389" cy="2060848"/>
          </a:xfrm>
          <a:prstGeom prst="rect">
            <a:avLst/>
          </a:prstGeom>
        </p:spPr>
      </p:pic>
      <p:pic>
        <p:nvPicPr>
          <p:cNvPr id="12" name="Picture 11" descr="D.PNG"/>
          <p:cNvPicPr>
            <a:picLocks noChangeAspect="1"/>
          </p:cNvPicPr>
          <p:nvPr/>
        </p:nvPicPr>
        <p:blipFill>
          <a:blip r:embed="rId5" cstate="print"/>
          <a:srcRect b="3607"/>
          <a:stretch>
            <a:fillRect/>
          </a:stretch>
        </p:blipFill>
        <p:spPr>
          <a:xfrm>
            <a:off x="3419872" y="4797152"/>
            <a:ext cx="1296145" cy="2060848"/>
          </a:xfrm>
          <a:prstGeom prst="rect">
            <a:avLst/>
          </a:prstGeom>
        </p:spPr>
      </p:pic>
      <p:pic>
        <p:nvPicPr>
          <p:cNvPr id="13" name="Picture 12" descr="G.PNG"/>
          <p:cNvPicPr>
            <a:picLocks noChangeAspect="1"/>
          </p:cNvPicPr>
          <p:nvPr/>
        </p:nvPicPr>
        <p:blipFill>
          <a:blip r:embed="rId3" cstate="print"/>
          <a:srcRect b="2349"/>
          <a:stretch>
            <a:fillRect/>
          </a:stretch>
        </p:blipFill>
        <p:spPr>
          <a:xfrm>
            <a:off x="1979712" y="4077072"/>
            <a:ext cx="1224135" cy="27809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95536" y="3833172"/>
            <a:ext cx="1440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A</a:t>
            </a:r>
            <a:r>
              <a:rPr lang="en-GB" sz="2000" b="1" dirty="0" smtClean="0">
                <a:cs typeface="Times New Roman" pitchFamily="18" charset="0"/>
              </a:rPr>
              <a:t>x1</a:t>
            </a:r>
            <a:endParaRPr lang="en-GB" sz="6600" b="1" dirty="0"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19872" y="3833172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D</a:t>
            </a:r>
            <a:r>
              <a:rPr lang="en-GB" sz="2000" b="1" dirty="0" smtClean="0">
                <a:cs typeface="Times New Roman" pitchFamily="18" charset="0"/>
              </a:rPr>
              <a:t>x3</a:t>
            </a:r>
            <a:endParaRPr lang="en-GB" sz="6600" b="1" dirty="0">
              <a:cs typeface="Times New Roman" pitchFamily="18" charset="0"/>
            </a:endParaRPr>
          </a:p>
        </p:txBody>
      </p:sp>
      <p:pic>
        <p:nvPicPr>
          <p:cNvPr id="16" name="Picture 15" descr="Back in black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5605305"/>
            <a:ext cx="4349286" cy="80385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907704" y="3861048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cs typeface="Times New Roman" pitchFamily="18" charset="0"/>
              </a:rPr>
              <a:t>G</a:t>
            </a:r>
            <a:r>
              <a:rPr lang="en-GB" sz="2000" b="1" dirty="0" smtClean="0">
                <a:cs typeface="Times New Roman" pitchFamily="18" charset="0"/>
              </a:rPr>
              <a:t>x3</a:t>
            </a:r>
            <a:endParaRPr lang="en-GB" sz="6600" b="1" dirty="0">
              <a:cs typeface="Times New Roman" pitchFamily="18" charset="0"/>
            </a:endParaRPr>
          </a:p>
        </p:txBody>
      </p:sp>
      <p:pic>
        <p:nvPicPr>
          <p:cNvPr id="5" name="Picture 4" descr="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1844824"/>
            <a:ext cx="1296145" cy="2137971"/>
          </a:xfrm>
          <a:prstGeom prst="rect">
            <a:avLst/>
          </a:prstGeom>
        </p:spPr>
      </p:pic>
      <p:pic>
        <p:nvPicPr>
          <p:cNvPr id="20" name="Picture 19" descr="acd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120052"/>
            <a:ext cx="3528392" cy="2372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6064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Aharoni" pitchFamily="2" charset="-79"/>
              </a:rPr>
              <a:t>Happy </a:t>
            </a:r>
            <a:r>
              <a:rPr lang="en-GB" sz="11500" dirty="0" smtClean="0">
                <a:latin typeface="AR CHRISTY" pitchFamily="2" charset="0"/>
                <a:ea typeface="+mj-ea"/>
                <a:cs typeface="Aharoni" pitchFamily="2" charset="-79"/>
              </a:rPr>
              <a:t>Birthday</a:t>
            </a:r>
            <a:endParaRPr kumimoji="0" lang="en-GB" sz="11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Aharoni" pitchFamily="2" charset="-79"/>
            </a:endParaRPr>
          </a:p>
        </p:txBody>
      </p:sp>
      <p:pic>
        <p:nvPicPr>
          <p:cNvPr id="5" name="Picture 4" descr="Happy Birthday p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3259464"/>
          </a:xfrm>
          <a:prstGeom prst="rect">
            <a:avLst/>
          </a:prstGeom>
        </p:spPr>
      </p:pic>
      <p:pic>
        <p:nvPicPr>
          <p:cNvPr id="7" name="Picture 6" descr="ca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5013176"/>
            <a:ext cx="1867843" cy="1844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413792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 CHRISTY" pitchFamily="2" charset="0"/>
                <a:ea typeface="+mj-ea"/>
                <a:cs typeface="Aharoni" pitchFamily="2" charset="-79"/>
              </a:rPr>
              <a:t>Harry Potter</a:t>
            </a:r>
            <a:endParaRPr kumimoji="0" lang="en-GB" sz="13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 CHRISTY" pitchFamily="2" charset="0"/>
              <a:ea typeface="+mj-ea"/>
              <a:cs typeface="Aharoni" pitchFamily="2" charset="-79"/>
            </a:endParaRPr>
          </a:p>
        </p:txBody>
      </p:sp>
      <p:pic>
        <p:nvPicPr>
          <p:cNvPr id="5" name="Picture 4" descr="Harry Pot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03312"/>
            <a:ext cx="9144000" cy="432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662881"/>
            <a:ext cx="2520280" cy="4062541"/>
          </a:xfrm>
          <a:prstGeom prst="rect">
            <a:avLst/>
          </a:prstGeom>
        </p:spPr>
      </p:pic>
      <p:pic>
        <p:nvPicPr>
          <p:cNvPr id="5" name="Picture 4" descr="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2496581"/>
            <a:ext cx="2808312" cy="438880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19776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Aharoni" pitchFamily="2" charset="-79"/>
              </a:rPr>
              <a:t>New chords</a:t>
            </a:r>
            <a:endParaRPr kumimoji="0" lang="en-GB" sz="11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Aharoni" pitchFamily="2" charset="-79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763688" y="1582761"/>
            <a:ext cx="22322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200" dirty="0" smtClean="0">
                <a:latin typeface="Aharoni" pitchFamily="2" charset="-79"/>
                <a:ea typeface="+mj-ea"/>
                <a:cs typeface="Aharoni" pitchFamily="2" charset="-79"/>
              </a:rPr>
              <a:t>Em</a:t>
            </a:r>
            <a:endParaRPr kumimoji="0" lang="en-GB" sz="9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220072" y="1519881"/>
            <a:ext cx="23042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Cm</a:t>
            </a:r>
            <a:endParaRPr kumimoji="0" lang="en-GB" sz="9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36512" y="-2738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800" dirty="0" smtClean="0">
                <a:latin typeface="Aharoni" pitchFamily="2" charset="-79"/>
                <a:ea typeface="+mj-ea"/>
                <a:cs typeface="Aharoni" pitchFamily="2" charset="-79"/>
              </a:rPr>
              <a:t>Pink Panther</a:t>
            </a:r>
            <a:endParaRPr kumimoji="0" lang="en-GB" sz="8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pic>
        <p:nvPicPr>
          <p:cNvPr id="5" name="Picture 4" descr="Pink panth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749497"/>
          </a:xfrm>
          <a:prstGeom prst="rect">
            <a:avLst/>
          </a:prstGeom>
        </p:spPr>
      </p:pic>
      <p:pic>
        <p:nvPicPr>
          <p:cNvPr id="6" name="Picture 5" descr="pinkPanther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0410" y="0"/>
            <a:ext cx="1143590" cy="1104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544" y="188640"/>
            <a:ext cx="9144000" cy="1143000"/>
          </a:xfrm>
        </p:spPr>
        <p:txBody>
          <a:bodyPr>
            <a:noAutofit/>
          </a:bodyPr>
          <a:lstStyle/>
          <a:p>
            <a:pPr algn="l"/>
            <a:r>
              <a:rPr lang="en-GB" sz="9500" dirty="0" smtClean="0">
                <a:latin typeface="Star Jedi" pitchFamily="82" charset="0"/>
              </a:rPr>
              <a:t>Star Wars</a:t>
            </a:r>
            <a:endParaRPr lang="en-GB" sz="9500" dirty="0">
              <a:latin typeface="Star Jedi" pitchFamily="82" charset="0"/>
            </a:endParaRPr>
          </a:p>
        </p:txBody>
      </p:sp>
      <p:pic>
        <p:nvPicPr>
          <p:cNvPr id="4" name="Picture 3" descr="Star war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3133"/>
            <a:ext cx="9144000" cy="5442251"/>
          </a:xfrm>
          <a:prstGeom prst="rect">
            <a:avLst/>
          </a:prstGeom>
        </p:spPr>
      </p:pic>
      <p:pic>
        <p:nvPicPr>
          <p:cNvPr id="5" name="Picture 4" descr="R2D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116632"/>
            <a:ext cx="648072" cy="1015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1640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627784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03848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Gx3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83968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860032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11960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Dx4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740352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67544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Gx3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051720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627784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364088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Cx4</a:t>
            </a:r>
            <a:endParaRPr lang="en-GB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164288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Gx2</a:t>
            </a:r>
            <a:endParaRPr lang="en-GB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8172400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Dx2</a:t>
            </a:r>
            <a:endParaRPr lang="en-GB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67544" y="34290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Cx4</a:t>
            </a:r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123728" y="34290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Dx4</a:t>
            </a:r>
            <a:endParaRPr lang="en-GB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707904" y="34290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Cx4</a:t>
            </a:r>
            <a:endParaRPr lang="en-GB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292080" y="34290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Gx2</a:t>
            </a:r>
            <a:endParaRPr lang="en-GB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300192" y="34290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Dx2</a:t>
            </a:r>
            <a:endParaRPr lang="en-GB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164288" y="342900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C7x4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67544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Dx4</a:t>
            </a:r>
            <a:endParaRPr lang="en-GB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979712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419872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995936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Gx3</a:t>
            </a:r>
            <a:endParaRPr lang="en-GB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5220072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5796136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7668344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Dx4</a:t>
            </a:r>
            <a:endParaRPr lang="en-GB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6516216" y="11967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Dx4</a:t>
            </a:r>
            <a:endParaRPr lang="en-GB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467544" y="57959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Gx4</a:t>
            </a:r>
            <a:endParaRPr lang="en-GB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267744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843808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Gx3</a:t>
            </a:r>
            <a:endParaRPr lang="en-GB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4644008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Cx1</a:t>
            </a:r>
            <a:endParaRPr lang="en-GB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220072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Gx3</a:t>
            </a:r>
            <a:endParaRPr lang="en-GB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6948264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WUZ0564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719579" y="1556792"/>
            <a:ext cx="5704844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341784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Simpsonfont" pitchFamily="2" charset="0"/>
              </a:rPr>
              <a:t>The Simpsons</a:t>
            </a:r>
            <a:endParaRPr lang="en-GB" sz="11500" dirty="0">
              <a:latin typeface="Simpsonfont" pitchFamily="2" charset="0"/>
            </a:endParaRPr>
          </a:p>
        </p:txBody>
      </p:sp>
      <p:pic>
        <p:nvPicPr>
          <p:cNvPr id="3" name="Picture 2" descr="Simps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836" y="3634796"/>
            <a:ext cx="2704316" cy="3178580"/>
          </a:xfrm>
          <a:prstGeom prst="rect">
            <a:avLst/>
          </a:prstGeom>
        </p:spPr>
      </p:pic>
      <p:pic>
        <p:nvPicPr>
          <p:cNvPr id="4" name="Picture 3" descr="The simpson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628800"/>
            <a:ext cx="9144000" cy="2037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Beat it – Michael Jackson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5" name="Picture 4" descr="Michael-Jacks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3861048"/>
            <a:ext cx="1944216" cy="295698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3493"/>
            <a:ext cx="9144000" cy="1576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AR CHRISTY" pitchFamily="2" charset="0"/>
                <a:cs typeface="Aharoni" pitchFamily="2" charset="-79"/>
              </a:rPr>
              <a:t>Wallace and Gromit</a:t>
            </a:r>
            <a:endParaRPr lang="en-GB" sz="6600" dirty="0">
              <a:latin typeface="AR CHRISTY" pitchFamily="2" charset="0"/>
              <a:cs typeface="Aharoni" pitchFamily="2" charset="-79"/>
            </a:endParaRPr>
          </a:p>
        </p:txBody>
      </p:sp>
      <p:pic>
        <p:nvPicPr>
          <p:cNvPr id="4" name="Picture 3" descr="Beat i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319" y="1052736"/>
            <a:ext cx="8781392" cy="4608512"/>
          </a:xfrm>
          <a:prstGeom prst="rect">
            <a:avLst/>
          </a:prstGeom>
        </p:spPr>
      </p:pic>
      <p:pic>
        <p:nvPicPr>
          <p:cNvPr id="5" name="Picture 4" descr="Michael-Jacks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5685031"/>
            <a:ext cx="936104" cy="10563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at i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167"/>
            <a:ext cx="8064896" cy="6831834"/>
          </a:xfrm>
          <a:prstGeom prst="rect">
            <a:avLst/>
          </a:prstGeom>
        </p:spPr>
      </p:pic>
      <p:pic>
        <p:nvPicPr>
          <p:cNvPr id="6" name="Picture 5" descr="Bond.png"/>
          <p:cNvPicPr>
            <a:picLocks noChangeAspect="1"/>
          </p:cNvPicPr>
          <p:nvPr/>
        </p:nvPicPr>
        <p:blipFill>
          <a:blip r:embed="rId3" cstate="print"/>
          <a:srcRect r="21645" b="17976"/>
          <a:stretch>
            <a:fillRect/>
          </a:stretch>
        </p:blipFill>
        <p:spPr>
          <a:xfrm flipH="1">
            <a:off x="0" y="4104456"/>
            <a:ext cx="1174853" cy="2753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0680" y="44624"/>
            <a:ext cx="241176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+mn-lt"/>
                <a:cs typeface="Aharoni" pitchFamily="2" charset="-79"/>
              </a:rPr>
              <a:t>Part 1</a:t>
            </a:r>
            <a:endParaRPr lang="en-GB" sz="6600" dirty="0">
              <a:latin typeface="+mn-lt"/>
              <a:cs typeface="Aharoni" pitchFamily="2" charset="-79"/>
            </a:endParaRPr>
          </a:p>
        </p:txBody>
      </p:sp>
      <p:pic>
        <p:nvPicPr>
          <p:cNvPr id="4" name="Picture 3" descr="Beat i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129923"/>
            <a:ext cx="7272808" cy="5713631"/>
          </a:xfrm>
          <a:prstGeom prst="rect">
            <a:avLst/>
          </a:prstGeom>
        </p:spPr>
      </p:pic>
      <p:pic>
        <p:nvPicPr>
          <p:cNvPr id="5" name="Picture 4" descr="Michael-Jacks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-387424"/>
            <a:ext cx="5184576" cy="20090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0680" y="44624"/>
            <a:ext cx="241176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+mn-lt"/>
                <a:cs typeface="Aharoni" pitchFamily="2" charset="-79"/>
              </a:rPr>
              <a:t>Part 2</a:t>
            </a:r>
            <a:endParaRPr lang="en-GB" sz="6600" dirty="0">
              <a:latin typeface="+mn-lt"/>
              <a:cs typeface="Aharoni" pitchFamily="2" charset="-79"/>
            </a:endParaRPr>
          </a:p>
        </p:txBody>
      </p:sp>
      <p:pic>
        <p:nvPicPr>
          <p:cNvPr id="4" name="Picture 3" descr="Beat i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268760"/>
            <a:ext cx="8805583" cy="5328592"/>
          </a:xfrm>
          <a:prstGeom prst="rect">
            <a:avLst/>
          </a:prstGeom>
        </p:spPr>
      </p:pic>
      <p:pic>
        <p:nvPicPr>
          <p:cNvPr id="5" name="Picture 4" descr="Michael-Jacks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-387424"/>
            <a:ext cx="5184576" cy="20090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Autofit/>
          </a:bodyPr>
          <a:lstStyle/>
          <a:p>
            <a:r>
              <a:rPr lang="en-GB" sz="8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 CHRISTY" pitchFamily="2" charset="0"/>
              </a:rPr>
              <a:t>Uptown Funk</a:t>
            </a:r>
            <a:endParaRPr lang="en-GB" sz="8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 CHRISTY" pitchFamily="2" charset="0"/>
            </a:endParaRPr>
          </a:p>
        </p:txBody>
      </p:sp>
      <p:pic>
        <p:nvPicPr>
          <p:cNvPr id="4" name="Picture 3" descr="Uke riff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500014"/>
            <a:ext cx="9144000" cy="1136898"/>
          </a:xfrm>
          <a:prstGeom prst="rect">
            <a:avLst/>
          </a:prstGeom>
        </p:spPr>
      </p:pic>
      <p:pic>
        <p:nvPicPr>
          <p:cNvPr id="5" name="Picture 4" descr="Uke chords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3317354"/>
            <a:ext cx="9144000" cy="1479798"/>
          </a:xfrm>
          <a:prstGeom prst="rect">
            <a:avLst/>
          </a:prstGeom>
        </p:spPr>
      </p:pic>
      <p:pic>
        <p:nvPicPr>
          <p:cNvPr id="6" name="Picture 5" descr="Uke high chords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5661248"/>
            <a:ext cx="9144000" cy="11749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980728"/>
            <a:ext cx="1835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Bass riff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772217"/>
            <a:ext cx="1835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Chords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5148481"/>
            <a:ext cx="2843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Funk chords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7808"/>
            <a:ext cx="9144000" cy="1143000"/>
          </a:xfrm>
        </p:spPr>
        <p:txBody>
          <a:bodyPr>
            <a:noAutofit/>
          </a:bodyPr>
          <a:lstStyle/>
          <a:p>
            <a:r>
              <a:rPr lang="en-GB" sz="16600" dirty="0" smtClean="0">
                <a:latin typeface="AR CHRISTY" pitchFamily="2" charset="0"/>
              </a:rPr>
              <a:t>Jump</a:t>
            </a:r>
            <a:endParaRPr lang="en-GB" sz="16600" dirty="0">
              <a:latin typeface="AR CHRISTY" pitchFamily="2" charset="0"/>
            </a:endParaRPr>
          </a:p>
        </p:txBody>
      </p:sp>
      <p:pic>
        <p:nvPicPr>
          <p:cNvPr id="1026" name="Picture 2" descr="http://www.brandsoftheworld.com/sites/default/files/styles/logo-thumbnail/public/0022/3972/brand.gif?itok=FWDgY-aj"/>
          <p:cNvPicPr>
            <a:picLocks noChangeAspect="1" noChangeArrowheads="1"/>
          </p:cNvPicPr>
          <p:nvPr/>
        </p:nvPicPr>
        <p:blipFill>
          <a:blip r:embed="rId2" cstate="print"/>
          <a:srcRect b="15550"/>
          <a:stretch>
            <a:fillRect/>
          </a:stretch>
        </p:blipFill>
        <p:spPr bwMode="auto">
          <a:xfrm>
            <a:off x="2771800" y="3761656"/>
            <a:ext cx="3528392" cy="2979712"/>
          </a:xfrm>
          <a:prstGeom prst="rect">
            <a:avLst/>
          </a:prstGeom>
          <a:noFill/>
        </p:spPr>
      </p:pic>
      <p:pic>
        <p:nvPicPr>
          <p:cNvPr id="5" name="Picture 4" descr="Jum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925693"/>
            <a:ext cx="9144000" cy="1006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jason mraz.pn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 l="23225" r="29525"/>
          <a:stretch>
            <a:fillRect/>
          </a:stretch>
        </p:blipFill>
        <p:spPr>
          <a:xfrm flipH="1">
            <a:off x="4003955" y="188641"/>
            <a:ext cx="5176557" cy="66693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143000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AR CHRISTY" pitchFamily="2" charset="0"/>
              </a:rPr>
              <a:t>I’m yours – Jason Mraz</a:t>
            </a:r>
            <a:endParaRPr lang="en-GB" sz="6000" dirty="0">
              <a:latin typeface="AR CHRISTY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844824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/>
              <a:t>Well you done </a:t>
            </a:r>
            <a:r>
              <a:rPr lang="en-GB" sz="2000" dirty="0" err="1" smtClean="0"/>
              <a:t>done</a:t>
            </a:r>
            <a:r>
              <a:rPr lang="en-GB" sz="2000" dirty="0" smtClean="0"/>
              <a:t> me and you bet I felt it</a:t>
            </a:r>
            <a:br>
              <a:rPr lang="en-GB" sz="2000" dirty="0" smtClean="0"/>
            </a:br>
            <a:r>
              <a:rPr lang="en-GB" sz="2000" dirty="0" smtClean="0"/>
              <a:t>I tried to be chill but you're so hot that I melted</a:t>
            </a:r>
            <a:br>
              <a:rPr lang="en-GB" sz="2000" dirty="0" smtClean="0"/>
            </a:br>
            <a:r>
              <a:rPr lang="en-GB" sz="2000" dirty="0" smtClean="0"/>
              <a:t>I fell right through the cracks, now I'm trying to get back</a:t>
            </a:r>
            <a:br>
              <a:rPr lang="en-GB" sz="2000" dirty="0" smtClean="0"/>
            </a:b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>Before the cool done run out, I'll be giving it my bestest</a:t>
            </a:r>
            <a:br>
              <a:rPr lang="en-GB" sz="2000" dirty="0" smtClean="0"/>
            </a:br>
            <a:r>
              <a:rPr lang="en-GB" sz="2000" dirty="0" smtClean="0"/>
              <a:t>And nothing's going to stop me but divine intervention</a:t>
            </a:r>
            <a:br>
              <a:rPr lang="en-GB" sz="2000" dirty="0" smtClean="0"/>
            </a:br>
            <a:r>
              <a:rPr lang="en-GB" sz="2000" dirty="0" smtClean="0"/>
              <a:t>I reckon it's again my turn to win some or learn some</a:t>
            </a:r>
            <a:br>
              <a:rPr lang="en-GB" sz="2000" dirty="0" smtClean="0"/>
            </a:b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>I won't hesitate no more, no more</a:t>
            </a:r>
            <a:br>
              <a:rPr lang="en-GB" sz="2000" dirty="0" smtClean="0"/>
            </a:br>
            <a:r>
              <a:rPr lang="en-GB" sz="2000" dirty="0" smtClean="0"/>
              <a:t>It cannot wait, I'm yours</a:t>
            </a:r>
            <a:br>
              <a:rPr lang="en-GB" sz="2000" dirty="0" smtClean="0"/>
            </a:br>
            <a:endParaRPr lang="en-GB" sz="2000" dirty="0"/>
          </a:p>
        </p:txBody>
      </p:sp>
      <p:pic>
        <p:nvPicPr>
          <p:cNvPr id="5" name="Picture 4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0190" y="836712"/>
            <a:ext cx="651118" cy="1008963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125" y="908720"/>
            <a:ext cx="406623" cy="945963"/>
          </a:xfrm>
          <a:prstGeom prst="rect">
            <a:avLst/>
          </a:prstGeom>
        </p:spPr>
      </p:pic>
      <p:pic>
        <p:nvPicPr>
          <p:cNvPr id="7" name="Picture 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6294" y="908720"/>
            <a:ext cx="412904" cy="936104"/>
          </a:xfrm>
          <a:prstGeom prst="rect">
            <a:avLst/>
          </a:prstGeom>
        </p:spPr>
      </p:pic>
      <p:pic>
        <p:nvPicPr>
          <p:cNvPr id="8" name="Picture 7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96" y="908720"/>
            <a:ext cx="452495" cy="939139"/>
          </a:xfrm>
          <a:prstGeom prst="rect">
            <a:avLst/>
          </a:prstGeom>
        </p:spPr>
      </p:pic>
      <p:pic>
        <p:nvPicPr>
          <p:cNvPr id="10" name="Picture 9" descr="I'm your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5013158"/>
            <a:ext cx="9144000" cy="18448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99392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 CHRISTY" pitchFamily="2" charset="0"/>
                <a:ea typeface="+mj-ea"/>
                <a:cs typeface="+mj-cs"/>
              </a:rPr>
              <a:t>Somewhere over the rainbow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 CHRISTY" pitchFamily="2" charset="0"/>
              <a:ea typeface="+mj-ea"/>
              <a:cs typeface="+mj-cs"/>
            </a:endParaRPr>
          </a:p>
        </p:txBody>
      </p:sp>
      <p:pic>
        <p:nvPicPr>
          <p:cNvPr id="5" name="Picture 4" descr="Somewhere over the rainbo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44127"/>
            <a:ext cx="8280919" cy="5969249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3789040"/>
            <a:ext cx="418223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AR CHRISTY" pitchFamily="2" charset="0"/>
              </a:rPr>
              <a:t>Pirates of the Caribbean</a:t>
            </a:r>
            <a:endParaRPr lang="en-GB" sz="6600" dirty="0">
              <a:latin typeface="AR CHRISTY" pitchFamily="2" charset="0"/>
            </a:endParaRPr>
          </a:p>
        </p:txBody>
      </p:sp>
      <p:pic>
        <p:nvPicPr>
          <p:cNvPr id="4" name="Picture 3" descr="Watermelon Blu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179"/>
            <a:ext cx="9144000" cy="6065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AR CHRISTY" pitchFamily="2" charset="0"/>
              </a:rPr>
              <a:t>Watermelon Blues</a:t>
            </a:r>
            <a:endParaRPr lang="en-GB" sz="6600" dirty="0">
              <a:latin typeface="AR CHRISTY" pitchFamily="2" charset="0"/>
            </a:endParaRPr>
          </a:p>
        </p:txBody>
      </p:sp>
      <p:pic>
        <p:nvPicPr>
          <p:cNvPr id="4" name="Picture 3" descr="Watermelon Blu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8652" y="859420"/>
            <a:ext cx="7306695" cy="5953956"/>
          </a:xfrm>
          <a:prstGeom prst="rect">
            <a:avLst/>
          </a:prstGeom>
        </p:spPr>
      </p:pic>
      <p:pic>
        <p:nvPicPr>
          <p:cNvPr id="1026" name="Picture 2" descr="http://www.proto.gr/sites/www.proto.gr/files/styles/colorbox/public/images/fruits/watermelon.png?itok=vk2crpM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408" y="5949280"/>
            <a:ext cx="821904" cy="821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urassic wor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0"/>
            <a:ext cx="2304256" cy="1558762"/>
          </a:xfrm>
          <a:prstGeom prst="rect">
            <a:avLst/>
          </a:prstGeom>
        </p:spPr>
      </p:pic>
      <p:pic>
        <p:nvPicPr>
          <p:cNvPr id="4" name="Picture 3" descr="Watermelon Blu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84785"/>
            <a:ext cx="9144000" cy="5373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ingle bell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88" y="802262"/>
            <a:ext cx="9126224" cy="60111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-9939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AR CHRISTY" pitchFamily="2" charset="0"/>
              </a:rPr>
              <a:t>Jingle Bells</a:t>
            </a:r>
            <a:endParaRPr lang="en-GB" sz="54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ingle bell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88" y="938370"/>
            <a:ext cx="9126224" cy="58750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-9939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AR CHRISTY" pitchFamily="2" charset="0"/>
              </a:rPr>
              <a:t>Rudolph the red nosed reindeer</a:t>
            </a:r>
            <a:endParaRPr lang="en-GB" sz="54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ingle bell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965" y="938370"/>
            <a:ext cx="8334070" cy="58750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-9939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AR CHRISTY" pitchFamily="2" charset="0"/>
              </a:rPr>
              <a:t>Silent Night</a:t>
            </a:r>
            <a:endParaRPr lang="en-GB" sz="54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weet chi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9679" y="745104"/>
            <a:ext cx="6744642" cy="60682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8000" dirty="0" smtClean="0">
                <a:latin typeface="AR CHRISTY" pitchFamily="2" charset="0"/>
              </a:rPr>
              <a:t>Sweet Child O’ Mine</a:t>
            </a:r>
            <a:endParaRPr lang="en-GB" sz="8000" dirty="0">
              <a:latin typeface="AR CHRISTY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kulele club piec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0848"/>
            <a:ext cx="9144000" cy="4253745"/>
          </a:xfrm>
          <a:prstGeom prst="rect">
            <a:avLst/>
          </a:prstGeom>
        </p:spPr>
      </p:pic>
      <p:pic>
        <p:nvPicPr>
          <p:cNvPr id="3" name="Picture 2" descr="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2144271"/>
            <a:ext cx="504056" cy="9203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9144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n>
                  <a:solidFill>
                    <a:sysClr val="windowText" lastClr="000000"/>
                  </a:solidFill>
                </a:ln>
                <a:solidFill>
                  <a:srgbClr val="00FFFF"/>
                </a:solidFill>
                <a:latin typeface="AR CHRISTY" pitchFamily="2" charset="0"/>
              </a:rPr>
              <a:t>Water paradise</a:t>
            </a:r>
            <a:endParaRPr lang="en-GB" sz="11500" dirty="0">
              <a:ln>
                <a:solidFill>
                  <a:sysClr val="windowText" lastClr="000000"/>
                </a:solidFill>
              </a:ln>
              <a:solidFill>
                <a:srgbClr val="00FFFF"/>
              </a:solidFill>
              <a:latin typeface="AR CHRISTY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270892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x4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563888" y="518913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x2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532440" y="5157192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x4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45333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 smtClean="0"/>
              <a:t>Written by the Ukulele club</a:t>
            </a:r>
            <a:endParaRPr lang="en-GB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weet chi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012" y="1700808"/>
            <a:ext cx="9119516" cy="26124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Play that funky music</a:t>
            </a:r>
            <a:endParaRPr lang="en-GB" sz="7200" dirty="0">
              <a:latin typeface="AR CHRISTY" pitchFamily="2" charset="0"/>
            </a:endParaRPr>
          </a:p>
        </p:txBody>
      </p:sp>
      <p:pic>
        <p:nvPicPr>
          <p:cNvPr id="4" name="Picture 3" descr="Electric guit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902431">
            <a:off x="4005693" y="3037861"/>
            <a:ext cx="1487085" cy="4653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wave.png"/>
          <p:cNvPicPr>
            <a:picLocks noChangeAspect="1"/>
          </p:cNvPicPr>
          <p:nvPr/>
        </p:nvPicPr>
        <p:blipFill>
          <a:blip r:embed="rId2" cstate="print"/>
          <a:srcRect b="30991"/>
          <a:stretch>
            <a:fillRect/>
          </a:stretch>
        </p:blipFill>
        <p:spPr>
          <a:xfrm>
            <a:off x="6404177" y="4674126"/>
            <a:ext cx="2739823" cy="2183874"/>
          </a:xfrm>
          <a:prstGeom prst="rect">
            <a:avLst/>
          </a:prstGeom>
        </p:spPr>
      </p:pic>
      <p:pic>
        <p:nvPicPr>
          <p:cNvPr id="13" name="Picture 12" descr="Sweet chil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196752"/>
            <a:ext cx="9144001" cy="42146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 CHRISTY" pitchFamily="2" charset="0"/>
              </a:rPr>
              <a:t>Wipeout</a:t>
            </a:r>
            <a:endParaRPr lang="en-GB" sz="11500" dirty="0">
              <a:latin typeface="AR CHRISTY" pitchFamily="2" charset="0"/>
            </a:endParaRPr>
          </a:p>
        </p:txBody>
      </p:sp>
      <p:pic>
        <p:nvPicPr>
          <p:cNvPr id="5" name="Picture 4" descr="surf board.png"/>
          <p:cNvPicPr>
            <a:picLocks noChangeAspect="1"/>
          </p:cNvPicPr>
          <p:nvPr/>
        </p:nvPicPr>
        <p:blipFill>
          <a:blip r:embed="rId4" cstate="print"/>
          <a:srcRect l="51895"/>
          <a:stretch>
            <a:fillRect/>
          </a:stretch>
        </p:blipFill>
        <p:spPr>
          <a:xfrm rot="5400000">
            <a:off x="2307910" y="4621294"/>
            <a:ext cx="1143804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66" y="1484784"/>
            <a:ext cx="9080938" cy="30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Jasmine flower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6" name="Picture 5" descr="Jasmine flower clip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1092" y="4509120"/>
            <a:ext cx="2655043" cy="237626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644008" y="2996952"/>
            <a:ext cx="208823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</a:rPr>
              <a:t>C            </a:t>
            </a:r>
            <a:r>
              <a:rPr lang="en-GB" sz="2800" dirty="0" err="1" smtClean="0">
                <a:solidFill>
                  <a:schemeClr val="tx1"/>
                </a:solidFill>
              </a:rPr>
              <a:t>C</a:t>
            </a:r>
            <a:r>
              <a:rPr lang="en-GB" sz="3200" dirty="0" smtClean="0">
                <a:solidFill>
                  <a:schemeClr val="tx1"/>
                </a:solidFill>
              </a:rPr>
              <a:t>  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15816" y="1412776"/>
            <a:ext cx="1656184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</a:rPr>
              <a:t>C            </a:t>
            </a:r>
            <a:r>
              <a:rPr lang="en-GB" sz="2800" dirty="0" err="1" smtClean="0">
                <a:solidFill>
                  <a:schemeClr val="tx1"/>
                </a:solidFill>
              </a:rPr>
              <a:t>C</a:t>
            </a:r>
            <a:r>
              <a:rPr lang="en-GB" sz="3200" dirty="0" smtClean="0">
                <a:solidFill>
                  <a:schemeClr val="tx1"/>
                </a:solidFill>
              </a:rPr>
              <a:t>  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36296" y="1412776"/>
            <a:ext cx="172819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</a:rPr>
              <a:t>C            </a:t>
            </a:r>
            <a:r>
              <a:rPr lang="en-GB" sz="2800" dirty="0" err="1" smtClean="0">
                <a:solidFill>
                  <a:schemeClr val="tx1"/>
                </a:solidFill>
              </a:rPr>
              <a:t>C</a:t>
            </a:r>
            <a:r>
              <a:rPr lang="en-GB" sz="3200" dirty="0" smtClean="0">
                <a:solidFill>
                  <a:schemeClr val="tx1"/>
                </a:solidFill>
              </a:rPr>
              <a:t>  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269776"/>
            <a:ext cx="9144000" cy="1143000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 CHRISTY" pitchFamily="2" charset="0"/>
              </a:rPr>
              <a:t>Paint it black</a:t>
            </a:r>
            <a:endParaRPr lang="en-GB" sz="11500" dirty="0">
              <a:latin typeface="AR CHRISTY" pitchFamily="2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1569109"/>
            <a:ext cx="9144000" cy="2435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3592904"/>
            <a:ext cx="1368152" cy="3231446"/>
          </a:xfrm>
          <a:prstGeom prst="rect">
            <a:avLst/>
          </a:prstGeom>
        </p:spPr>
      </p:pic>
      <p:pic>
        <p:nvPicPr>
          <p:cNvPr id="7" name="Picture 6" descr="D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637642"/>
            <a:ext cx="1656184" cy="3220358"/>
          </a:xfrm>
          <a:prstGeom prst="rect">
            <a:avLst/>
          </a:prstGeom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3838452"/>
            <a:ext cx="1599760" cy="3019548"/>
          </a:xfrm>
          <a:prstGeom prst="rect">
            <a:avLst/>
          </a:prstGeom>
        </p:spPr>
      </p:pic>
      <p:pic>
        <p:nvPicPr>
          <p:cNvPr id="10" name="Picture 9" descr="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41156" y="3879752"/>
            <a:ext cx="1503052" cy="2908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485800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In the hall of the Mountain King</a:t>
            </a:r>
            <a:endParaRPr lang="en-GB" sz="7200" dirty="0">
              <a:latin typeface="AR CHRISTY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060848"/>
            <a:ext cx="8892480" cy="47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27384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500" dirty="0" smtClean="0">
                <a:latin typeface="AR CHRISTY" pitchFamily="2" charset="0"/>
              </a:rPr>
              <a:t>Shawn Mendes - Stitches</a:t>
            </a:r>
            <a:endParaRPr lang="en-GB" sz="6500" dirty="0">
              <a:latin typeface="AR CHRISTY" pitchFamily="2" charset="0"/>
            </a:endParaRPr>
          </a:p>
        </p:txBody>
      </p:sp>
      <p:pic>
        <p:nvPicPr>
          <p:cNvPr id="7" name="Picture 6" descr="Stitches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2644152"/>
            <a:ext cx="9144001" cy="712839"/>
          </a:xfrm>
          <a:prstGeom prst="rect">
            <a:avLst/>
          </a:prstGeom>
        </p:spPr>
      </p:pic>
      <p:pic>
        <p:nvPicPr>
          <p:cNvPr id="8" name="Picture 2" descr="Stitch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717032"/>
            <a:ext cx="3024336" cy="3024336"/>
          </a:xfrm>
          <a:prstGeom prst="rect">
            <a:avLst/>
          </a:prstGeom>
          <a:noFill/>
        </p:spPr>
      </p:pic>
      <p:pic>
        <p:nvPicPr>
          <p:cNvPr id="9" name="Picture 8" descr="A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340768"/>
            <a:ext cx="720080" cy="1115826"/>
          </a:xfrm>
          <a:prstGeom prst="rect">
            <a:avLst/>
          </a:prstGeom>
        </p:spPr>
      </p:pic>
      <p:pic>
        <p:nvPicPr>
          <p:cNvPr id="10" name="Picture 9" descr="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1340768"/>
            <a:ext cx="504056" cy="1172631"/>
          </a:xfrm>
          <a:prstGeom prst="rect">
            <a:avLst/>
          </a:prstGeom>
        </p:spPr>
      </p:pic>
      <p:pic>
        <p:nvPicPr>
          <p:cNvPr id="11" name="Picture 10" descr="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04248" y="1340768"/>
            <a:ext cx="504056" cy="1142756"/>
          </a:xfrm>
          <a:prstGeom prst="rect">
            <a:avLst/>
          </a:prstGeom>
        </p:spPr>
      </p:pic>
      <p:pic>
        <p:nvPicPr>
          <p:cNvPr id="12" name="Picture 11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45523" y="1340768"/>
            <a:ext cx="546557" cy="1134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d shee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861048"/>
            <a:ext cx="4176464" cy="2784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0" y="4462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400" dirty="0" smtClean="0">
                <a:latin typeface="AR CHRISTY" pitchFamily="2" charset="0"/>
              </a:rPr>
              <a:t>Ed Sheeran – Shape of you</a:t>
            </a:r>
            <a:endParaRPr lang="en-GB" sz="6400" dirty="0">
              <a:latin typeface="AR CHRISTY" pitchFamily="2" charset="0"/>
            </a:endParaRPr>
          </a:p>
        </p:txBody>
      </p:sp>
      <p:pic>
        <p:nvPicPr>
          <p:cNvPr id="6" name="Picture 5" descr="Shape of you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2852936"/>
            <a:ext cx="9144001" cy="540774"/>
          </a:xfrm>
          <a:prstGeom prst="rect">
            <a:avLst/>
          </a:prstGeom>
        </p:spPr>
      </p:pic>
      <p:pic>
        <p:nvPicPr>
          <p:cNvPr id="8" name="Picture 7" descr="A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556792"/>
            <a:ext cx="720080" cy="1115826"/>
          </a:xfrm>
          <a:prstGeom prst="rect">
            <a:avLst/>
          </a:prstGeom>
        </p:spPr>
      </p:pic>
      <p:pic>
        <p:nvPicPr>
          <p:cNvPr id="9" name="Picture 8" descr="D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1628800"/>
            <a:ext cx="792088" cy="1048724"/>
          </a:xfrm>
          <a:prstGeom prst="rect">
            <a:avLst/>
          </a:prstGeom>
        </p:spPr>
      </p:pic>
      <p:pic>
        <p:nvPicPr>
          <p:cNvPr id="10" name="Picture 9" descr="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1516351"/>
            <a:ext cx="504056" cy="1142756"/>
          </a:xfrm>
          <a:prstGeom prst="rect">
            <a:avLst/>
          </a:prstGeom>
        </p:spPr>
      </p:pic>
      <p:pic>
        <p:nvPicPr>
          <p:cNvPr id="11" name="Picture 10" descr="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32240" y="1509369"/>
            <a:ext cx="504056" cy="11726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4624"/>
            <a:ext cx="9144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400" dirty="0" smtClean="0">
                <a:latin typeface="AR CHRISTY" pitchFamily="2" charset="0"/>
              </a:rPr>
              <a:t>The Script</a:t>
            </a:r>
          </a:p>
          <a:p>
            <a:pPr algn="ctr"/>
            <a:r>
              <a:rPr lang="en-GB" sz="4000" dirty="0" smtClean="0">
                <a:latin typeface="AR CHRISTY" pitchFamily="2" charset="0"/>
              </a:rPr>
              <a:t>The man who can’t be moved</a:t>
            </a:r>
            <a:endParaRPr lang="en-GB" sz="6400" dirty="0">
              <a:latin typeface="AR CHRISTY" pitchFamily="2" charset="0"/>
            </a:endParaRPr>
          </a:p>
        </p:txBody>
      </p:sp>
      <p:pic>
        <p:nvPicPr>
          <p:cNvPr id="2050" name="Picture 2" descr="The Scrip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748619"/>
            <a:ext cx="3456384" cy="1928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2" name="Picture 11" descr="The man who can't be moved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4" y="1988840"/>
            <a:ext cx="9035640" cy="24482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486916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Wrong!!!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2738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400" dirty="0" smtClean="0">
                <a:latin typeface="AR CHRISTY" pitchFamily="2" charset="0"/>
              </a:rPr>
              <a:t>Little do you know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856357"/>
            <a:ext cx="914400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Am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                              C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</a:p>
          <a:p>
            <a:r>
              <a:rPr lang="en-GB" sz="2300" dirty="0" smtClean="0">
                <a:latin typeface="Century Gothic" pitchFamily="34" charset="0"/>
              </a:rPr>
              <a:t>Little do you know, how I’m breaking while you fall asleep</a:t>
            </a:r>
          </a:p>
          <a:p>
            <a:r>
              <a:rPr lang="en-GB" sz="2300" dirty="0" smtClean="0">
                <a:latin typeface="Century Gothic" pitchFamily="34" charset="0"/>
              </a:rPr>
              <a:t>   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Am                 F                 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Little do you know, I’m still haunted by the memories</a:t>
            </a:r>
          </a:p>
          <a:p>
            <a:r>
              <a:rPr lang="en-GB" sz="2300" dirty="0" smtClean="0">
                <a:latin typeface="Century Gothic" pitchFamily="34" charset="0"/>
              </a:rPr>
              <a:t>   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Am                          F               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Little do you know, I’m trying to pick myself up piece by piece</a:t>
            </a:r>
          </a:p>
          <a:p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                      F                                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b="1" dirty="0" smtClean="0">
              <a:solidFill>
                <a:srgbClr val="00B0F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Little do you know, I need a little more time</a:t>
            </a:r>
          </a:p>
          <a:p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                        Am              F               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b="1" dirty="0" smtClean="0">
              <a:solidFill>
                <a:srgbClr val="00B0F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Underneath it all, I’m held captive by the hole inside</a:t>
            </a:r>
          </a:p>
          <a:p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                             Am                F                        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 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b="1" dirty="0" smtClean="0">
              <a:solidFill>
                <a:srgbClr val="00B0F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I’ve been holding back, for the fear that you might change you mind</a:t>
            </a:r>
          </a:p>
          <a:p>
            <a:r>
              <a:rPr lang="en-GB" sz="2300" dirty="0" smtClean="0">
                <a:latin typeface="Century Gothic" pitchFamily="34" charset="0"/>
              </a:rPr>
              <a:t>       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Am                    F         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I’m ready to forgive you but forgetting is a harder fight</a:t>
            </a:r>
          </a:p>
          <a:p>
            <a:r>
              <a:rPr lang="en-GB" sz="2300" dirty="0" smtClean="0">
                <a:latin typeface="Century Gothic" pitchFamily="34" charset="0"/>
              </a:rPr>
              <a:t>               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                                        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</a:t>
            </a:r>
            <a:endParaRPr lang="en-GB" sz="2300" b="1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Little do you know, I need a little more time</a:t>
            </a:r>
            <a:endParaRPr lang="en-GB" sz="2300" dirty="0">
              <a:latin typeface="Century Gothic" pitchFamily="34" charset="0"/>
            </a:endParaRPr>
          </a:p>
        </p:txBody>
      </p:sp>
      <p:pic>
        <p:nvPicPr>
          <p:cNvPr id="6" name="Picture 5" descr="Alex and sierra.png"/>
          <p:cNvPicPr>
            <a:picLocks noChangeAspect="1"/>
          </p:cNvPicPr>
          <p:nvPr/>
        </p:nvPicPr>
        <p:blipFill>
          <a:blip r:embed="rId2" cstate="print"/>
          <a:srcRect t="27209" r="48982"/>
          <a:stretch>
            <a:fillRect/>
          </a:stretch>
        </p:blipFill>
        <p:spPr>
          <a:xfrm>
            <a:off x="7884368" y="5510095"/>
            <a:ext cx="1259632" cy="1347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2738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400" dirty="0" smtClean="0">
                <a:latin typeface="AR CHRISTY" pitchFamily="2" charset="0"/>
              </a:rPr>
              <a:t>Little do you know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856357"/>
            <a:ext cx="9144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     C           </a:t>
            </a:r>
            <a:r>
              <a:rPr lang="en-GB" sz="23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300" b="1" dirty="0" smtClean="0">
              <a:solidFill>
                <a:srgbClr val="00B05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I’ll wait, I’ll wait</a:t>
            </a:r>
          </a:p>
          <a:p>
            <a:r>
              <a:rPr lang="en-GB" sz="2300" dirty="0" smtClean="0">
                <a:latin typeface="Century Gothic" pitchFamily="34" charset="0"/>
              </a:rPr>
              <a:t>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                               </a:t>
            </a:r>
            <a:r>
              <a:rPr lang="en-GB" sz="2300" b="1" dirty="0" err="1" smtClean="0">
                <a:solidFill>
                  <a:srgbClr val="00B0F0"/>
                </a:solidFill>
                <a:latin typeface="Century Gothic" pitchFamily="34" charset="0"/>
              </a:rPr>
              <a:t>F</a:t>
            </a:r>
            <a:endParaRPr lang="en-GB" sz="2300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I love you like you’ve never felt</a:t>
            </a:r>
          </a:p>
          <a:p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       C           </a:t>
            </a:r>
            <a:r>
              <a:rPr lang="en-GB" sz="23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3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The pain, I’ll wait</a:t>
            </a:r>
          </a:p>
          <a:p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  F                             </a:t>
            </a:r>
            <a:r>
              <a:rPr lang="en-GB" sz="2300" b="1" dirty="0" err="1" smtClean="0">
                <a:solidFill>
                  <a:srgbClr val="00B0F0"/>
                </a:solidFill>
                <a:latin typeface="Century Gothic" pitchFamily="34" charset="0"/>
              </a:rPr>
              <a:t>F</a:t>
            </a:r>
            <a:endParaRPr lang="en-GB" sz="2300" b="1" dirty="0" smtClean="0">
              <a:solidFill>
                <a:srgbClr val="00B0F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I promise you don’t have to be </a:t>
            </a:r>
          </a:p>
          <a:p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            </a:t>
            </a:r>
            <a:r>
              <a:rPr lang="en-GB" sz="2300" b="1" dirty="0" err="1" smtClean="0">
                <a:solidFill>
                  <a:srgbClr val="FF0000"/>
                </a:solidFill>
                <a:latin typeface="Century Gothic" pitchFamily="34" charset="0"/>
              </a:rPr>
              <a:t>C</a:t>
            </a:r>
            <a:endParaRPr lang="en-GB" sz="2300" b="1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Afraid, I’ll wait</a:t>
            </a:r>
          </a:p>
          <a:p>
            <a:r>
              <a:rPr lang="en-GB" sz="2300" dirty="0" smtClean="0">
                <a:latin typeface="Century Gothic" pitchFamily="34" charset="0"/>
              </a:rPr>
              <a:t>  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                         </a:t>
            </a:r>
            <a:r>
              <a:rPr lang="en-GB" sz="2300" b="1" dirty="0" err="1" smtClean="0">
                <a:solidFill>
                  <a:srgbClr val="00B0F0"/>
                </a:solidFill>
                <a:latin typeface="Century Gothic" pitchFamily="34" charset="0"/>
              </a:rPr>
              <a:t>F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                     Am </a:t>
            </a:r>
            <a:r>
              <a:rPr lang="en-GB" sz="2300" b="1" dirty="0" smtClean="0">
                <a:solidFill>
                  <a:srgbClr val="00B050"/>
                </a:solidFill>
                <a:latin typeface="Century Gothic" pitchFamily="34" charset="0"/>
              </a:rPr>
              <a:t>G   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       </a:t>
            </a:r>
            <a:r>
              <a:rPr lang="en-GB" sz="2300" b="1" dirty="0" smtClean="0">
                <a:solidFill>
                  <a:srgbClr val="FF0000"/>
                </a:solidFill>
                <a:latin typeface="Century Gothic" pitchFamily="34" charset="0"/>
              </a:rPr>
              <a:t>C  </a:t>
            </a:r>
            <a:r>
              <a:rPr lang="en-GB" sz="2300" b="1" dirty="0" smtClean="0">
                <a:solidFill>
                  <a:srgbClr val="00B0F0"/>
                </a:solidFill>
                <a:latin typeface="Century Gothic" pitchFamily="34" charset="0"/>
              </a:rPr>
              <a:t>F</a:t>
            </a:r>
            <a:endParaRPr lang="en-GB" sz="2300" dirty="0" smtClean="0">
              <a:latin typeface="Century Gothic" pitchFamily="34" charset="0"/>
            </a:endParaRPr>
          </a:p>
          <a:p>
            <a:r>
              <a:rPr lang="en-GB" sz="2300" dirty="0" smtClean="0">
                <a:latin typeface="Century Gothic" pitchFamily="34" charset="0"/>
              </a:rPr>
              <a:t>The love is here and here to stay so lay your head on me</a:t>
            </a:r>
            <a:endParaRPr lang="en-GB" sz="2300" dirty="0">
              <a:latin typeface="Century Gothic" pitchFamily="34" charset="0"/>
            </a:endParaRPr>
          </a:p>
        </p:txBody>
      </p:sp>
      <p:pic>
        <p:nvPicPr>
          <p:cNvPr id="6" name="Picture 5" descr="Alex and sierra.png"/>
          <p:cNvPicPr>
            <a:picLocks noChangeAspect="1"/>
          </p:cNvPicPr>
          <p:nvPr/>
        </p:nvPicPr>
        <p:blipFill>
          <a:blip r:embed="rId2" cstate="print"/>
          <a:srcRect t="27209" r="48982"/>
          <a:stretch>
            <a:fillRect/>
          </a:stretch>
        </p:blipFill>
        <p:spPr>
          <a:xfrm>
            <a:off x="7524328" y="5124825"/>
            <a:ext cx="1619672" cy="1733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340768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Fear of the dark</a:t>
            </a:r>
            <a:endParaRPr lang="en-GB" sz="7200" dirty="0">
              <a:latin typeface="AR CHRISTY" pitchFamily="2" charset="0"/>
            </a:endParaRPr>
          </a:p>
        </p:txBody>
      </p:sp>
      <p:pic>
        <p:nvPicPr>
          <p:cNvPr id="4" name="Picture 3" descr="fEAR OF THE DARK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4662039"/>
          </a:xfrm>
          <a:prstGeom prst="rect">
            <a:avLst/>
          </a:prstGeom>
        </p:spPr>
      </p:pic>
      <p:pic>
        <p:nvPicPr>
          <p:cNvPr id="110594" name="Picture 2" descr="Fear Of The Dark (1998 Remastered Version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661248"/>
            <a:ext cx="1152128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768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AR CHRISTY" pitchFamily="2" charset="0"/>
              </a:rPr>
              <a:t>7 Years – Lukas Graham</a:t>
            </a:r>
            <a:r>
              <a:rPr lang="en-GB" sz="3600" dirty="0" smtClean="0">
                <a:latin typeface="AR CHRISTY" pitchFamily="2" charset="0"/>
              </a:rPr>
              <a:t/>
            </a:r>
            <a:br>
              <a:rPr lang="en-GB" sz="3600" dirty="0" smtClean="0">
                <a:latin typeface="AR CHRISTY" pitchFamily="2" charset="0"/>
              </a:rPr>
            </a:br>
            <a:endParaRPr lang="en-GB" sz="3600" dirty="0">
              <a:latin typeface="AR CHRISTY" pitchFamily="2" charset="0"/>
            </a:endParaRPr>
          </a:p>
        </p:txBody>
      </p:sp>
      <p:pic>
        <p:nvPicPr>
          <p:cNvPr id="12" name="Picture 11" descr="i like to move it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69" y="2635460"/>
            <a:ext cx="9124731" cy="734228"/>
          </a:xfrm>
          <a:prstGeom prst="rect">
            <a:avLst/>
          </a:prstGeom>
        </p:spPr>
      </p:pic>
      <p:pic>
        <p:nvPicPr>
          <p:cNvPr id="112642" name="Picture 2" descr="7 Yea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149080"/>
            <a:ext cx="237626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" name="Picture 8" descr="E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1293848"/>
            <a:ext cx="648072" cy="1183254"/>
          </a:xfrm>
          <a:prstGeom prst="rect">
            <a:avLst/>
          </a:prstGeom>
        </p:spPr>
      </p:pic>
      <p:pic>
        <p:nvPicPr>
          <p:cNvPr id="10" name="Picture 9" descr="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1920" y="1268760"/>
            <a:ext cx="504056" cy="1172631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3675" y="1268760"/>
            <a:ext cx="546557" cy="1134363"/>
          </a:xfrm>
          <a:prstGeom prst="rect">
            <a:avLst/>
          </a:prstGeom>
        </p:spPr>
      </p:pic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28384" y="1268760"/>
            <a:ext cx="546557" cy="1134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51720" y="197768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Count on me</a:t>
            </a:r>
            <a:r>
              <a:rPr lang="en-GB" sz="4000" dirty="0" smtClean="0">
                <a:latin typeface="AR CHRISTY" pitchFamily="2" charset="0"/>
              </a:rPr>
              <a:t/>
            </a:r>
            <a:br>
              <a:rPr lang="en-GB" sz="4000" dirty="0" smtClean="0">
                <a:latin typeface="AR CHRISTY" pitchFamily="2" charset="0"/>
              </a:rPr>
            </a:br>
            <a:endParaRPr lang="en-GB" sz="4000" dirty="0">
              <a:latin typeface="AR CHRISTY" pitchFamily="2" charset="0"/>
            </a:endParaRPr>
          </a:p>
        </p:txBody>
      </p:sp>
      <p:pic>
        <p:nvPicPr>
          <p:cNvPr id="9" name="Picture 8" descr="E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3498"/>
            <a:ext cx="648072" cy="1183254"/>
          </a:xfrm>
          <a:prstGeom prst="rect">
            <a:avLst/>
          </a:prstGeom>
        </p:spPr>
      </p:pic>
      <p:pic>
        <p:nvPicPr>
          <p:cNvPr id="10" name="Picture 9" descr="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44624"/>
            <a:ext cx="504056" cy="1172631"/>
          </a:xfrm>
          <a:prstGeom prst="rect">
            <a:avLst/>
          </a:prstGeom>
        </p:spPr>
      </p:pic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62389"/>
            <a:ext cx="546557" cy="113436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1334373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           </a:t>
            </a:r>
            <a:r>
              <a:rPr lang="en-GB" sz="2800" b="1" dirty="0" smtClean="0">
                <a:solidFill>
                  <a:srgbClr val="FF0000"/>
                </a:solidFill>
              </a:rPr>
              <a:t>Cx4                                                                    Emx4</a:t>
            </a:r>
          </a:p>
          <a:p>
            <a:r>
              <a:rPr lang="en-GB" sz="2800" dirty="0" smtClean="0"/>
              <a:t>If you ever find yourself stuck in the middle of the sea</a:t>
            </a:r>
          </a:p>
          <a:p>
            <a:r>
              <a:rPr lang="en-GB" sz="2800" dirty="0" smtClean="0"/>
              <a:t>     </a:t>
            </a:r>
            <a:r>
              <a:rPr lang="en-GB" sz="2800" b="1" dirty="0" smtClean="0">
                <a:solidFill>
                  <a:srgbClr val="FF0000"/>
                </a:solidFill>
              </a:rPr>
              <a:t>Amx2   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  <a:r>
              <a:rPr lang="en-GB" sz="2800" b="1" dirty="0" smtClean="0">
                <a:solidFill>
                  <a:srgbClr val="FF0000"/>
                </a:solidFill>
              </a:rPr>
              <a:t>         </a:t>
            </a:r>
            <a:r>
              <a:rPr lang="en-GB" sz="2800" b="1" dirty="0" smtClean="0">
                <a:solidFill>
                  <a:srgbClr val="0070C0"/>
                </a:solidFill>
              </a:rPr>
              <a:t>Fx4</a:t>
            </a:r>
            <a:r>
              <a:rPr lang="en-GB" sz="2800" dirty="0" smtClean="0"/>
              <a:t> </a:t>
            </a:r>
          </a:p>
          <a:p>
            <a:r>
              <a:rPr lang="en-GB" sz="2800" dirty="0" smtClean="0"/>
              <a:t>I'll sail the world to find you 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           Cx4                                                                              Emx4</a:t>
            </a:r>
          </a:p>
          <a:p>
            <a:r>
              <a:rPr lang="en-GB" sz="2800" dirty="0" smtClean="0"/>
              <a:t>If you ever find yourself lost in the dark and you can't see </a:t>
            </a:r>
          </a:p>
          <a:p>
            <a:r>
              <a:rPr lang="en-GB" sz="2800" dirty="0" smtClean="0"/>
              <a:t>     </a:t>
            </a:r>
            <a:r>
              <a:rPr lang="en-GB" sz="2800" b="1" dirty="0" smtClean="0">
                <a:solidFill>
                  <a:srgbClr val="FF0000"/>
                </a:solidFill>
              </a:rPr>
              <a:t>Amx2   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  <a:r>
              <a:rPr lang="en-GB" sz="2800" b="1" dirty="0" smtClean="0">
                <a:solidFill>
                  <a:srgbClr val="FF0000"/>
                </a:solidFill>
              </a:rPr>
              <a:t>     </a:t>
            </a:r>
            <a:r>
              <a:rPr lang="en-GB" sz="2800" b="1" dirty="0" smtClean="0">
                <a:solidFill>
                  <a:srgbClr val="0070C0"/>
                </a:solidFill>
              </a:rPr>
              <a:t>Fx4</a:t>
            </a:r>
            <a:endParaRPr lang="en-GB" sz="2800" dirty="0" smtClean="0">
              <a:solidFill>
                <a:srgbClr val="0070C0"/>
              </a:solidFill>
            </a:endParaRPr>
          </a:p>
          <a:p>
            <a:r>
              <a:rPr lang="en-GB" sz="2800" dirty="0" smtClean="0"/>
              <a:t>I'll be the light to guide you 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Dmx4                                Emx4</a:t>
            </a:r>
          </a:p>
          <a:p>
            <a:r>
              <a:rPr lang="en-GB" sz="2800" dirty="0" smtClean="0"/>
              <a:t>We find out what we're made of </a:t>
            </a:r>
          </a:p>
          <a:p>
            <a:r>
              <a:rPr lang="en-GB" sz="2800" dirty="0" smtClean="0"/>
              <a:t>            </a:t>
            </a:r>
            <a:r>
              <a:rPr lang="en-GB" sz="2800" b="1" dirty="0" smtClean="0">
                <a:solidFill>
                  <a:srgbClr val="0070C0"/>
                </a:solidFill>
              </a:rPr>
              <a:t>Fx4  </a:t>
            </a:r>
            <a:r>
              <a:rPr lang="en-GB" sz="2800" b="1" dirty="0" smtClean="0">
                <a:solidFill>
                  <a:srgbClr val="FF0000"/>
                </a:solidFill>
              </a:rPr>
              <a:t>                                                      </a:t>
            </a:r>
            <a:r>
              <a:rPr lang="en-GB" sz="2800" b="1" dirty="0" smtClean="0">
                <a:solidFill>
                  <a:srgbClr val="00B050"/>
                </a:solidFill>
              </a:rPr>
              <a:t>Gx4</a:t>
            </a:r>
            <a:endParaRPr lang="en-GB" sz="2800" dirty="0" smtClean="0">
              <a:solidFill>
                <a:srgbClr val="00B050"/>
              </a:solidFill>
            </a:endParaRPr>
          </a:p>
          <a:p>
            <a:r>
              <a:rPr lang="en-GB" sz="2800" dirty="0" smtClean="0"/>
              <a:t>When we are called to help our friends in need </a:t>
            </a:r>
            <a:endParaRPr lang="en-GB" sz="2800" dirty="0"/>
          </a:p>
        </p:txBody>
      </p:sp>
      <p:pic>
        <p:nvPicPr>
          <p:cNvPr id="15" name="Picture 14" descr="A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-30657"/>
            <a:ext cx="792088" cy="1227409"/>
          </a:xfrm>
          <a:prstGeom prst="rect">
            <a:avLst/>
          </a:prstGeom>
        </p:spPr>
      </p:pic>
      <p:pic>
        <p:nvPicPr>
          <p:cNvPr id="16" name="Picture 15" descr="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4368" y="44624"/>
            <a:ext cx="504056" cy="1142756"/>
          </a:xfrm>
          <a:prstGeom prst="rect">
            <a:avLst/>
          </a:prstGeom>
        </p:spPr>
      </p:pic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82586" y="116632"/>
            <a:ext cx="761414" cy="1008112"/>
          </a:xfrm>
          <a:prstGeom prst="rect">
            <a:avLst/>
          </a:prstGeom>
        </p:spPr>
      </p:pic>
      <p:pic>
        <p:nvPicPr>
          <p:cNvPr id="113666" name="Picture 2" descr="Bruno Mars PNG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4517741"/>
            <a:ext cx="3744416" cy="23402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Bruno Mars PNG Image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372200" y="4517741"/>
            <a:ext cx="3744416" cy="234026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51720" y="197768"/>
            <a:ext cx="9144000" cy="1143000"/>
          </a:xfrm>
        </p:spPr>
        <p:txBody>
          <a:bodyPr>
            <a:noAutofit/>
          </a:bodyPr>
          <a:lstStyle/>
          <a:p>
            <a:r>
              <a:rPr lang="en-GB" sz="7200" dirty="0" smtClean="0">
                <a:latin typeface="AR CHRISTY" pitchFamily="2" charset="0"/>
              </a:rPr>
              <a:t>Count on me</a:t>
            </a:r>
            <a:r>
              <a:rPr lang="en-GB" sz="4000" dirty="0" smtClean="0">
                <a:latin typeface="AR CHRISTY" pitchFamily="2" charset="0"/>
              </a:rPr>
              <a:t/>
            </a:r>
            <a:br>
              <a:rPr lang="en-GB" sz="4000" dirty="0" smtClean="0">
                <a:latin typeface="AR CHRISTY" pitchFamily="2" charset="0"/>
              </a:rPr>
            </a:br>
            <a:endParaRPr lang="en-GB" sz="4000" dirty="0">
              <a:latin typeface="AR CHRISTY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1334373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               </a:t>
            </a:r>
            <a:r>
              <a:rPr lang="en-GB" sz="2800" b="1" dirty="0" smtClean="0">
                <a:solidFill>
                  <a:srgbClr val="FF0000"/>
                </a:solidFill>
              </a:rPr>
              <a:t>Cx4                       Emx4                         Amx2    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</a:p>
          <a:p>
            <a:r>
              <a:rPr lang="en-GB" sz="2800" dirty="0" smtClean="0"/>
              <a:t>You can count on me like one, two, three, I’ll be there. 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        </a:t>
            </a:r>
            <a:r>
              <a:rPr lang="en-GB" sz="2800" b="1" dirty="0" smtClean="0">
                <a:solidFill>
                  <a:srgbClr val="0070C0"/>
                </a:solidFill>
              </a:rPr>
              <a:t>Fx4</a:t>
            </a:r>
          </a:p>
          <a:p>
            <a:r>
              <a:rPr lang="en-GB" sz="2800" dirty="0" smtClean="0"/>
              <a:t>And I know when I need it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         Cx4                         Emx4                                     Amx2  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</a:p>
          <a:p>
            <a:r>
              <a:rPr lang="en-GB" sz="2800" dirty="0" smtClean="0"/>
              <a:t>I can count on you like four three two, and you’ll be there</a:t>
            </a:r>
          </a:p>
          <a:p>
            <a:r>
              <a:rPr lang="en-GB" sz="2800" dirty="0" smtClean="0"/>
              <a:t>         </a:t>
            </a:r>
            <a:r>
              <a:rPr lang="en-GB" sz="2800" b="1" dirty="0" smtClean="0">
                <a:solidFill>
                  <a:srgbClr val="0070C0"/>
                </a:solidFill>
              </a:rPr>
              <a:t>Fx4</a:t>
            </a:r>
            <a:endParaRPr lang="en-GB" sz="2800" dirty="0" smtClean="0">
              <a:solidFill>
                <a:srgbClr val="0070C0"/>
              </a:solidFill>
            </a:endParaRPr>
          </a:p>
          <a:p>
            <a:r>
              <a:rPr lang="en-GB" sz="2800" dirty="0" smtClean="0"/>
              <a:t>Cos’ that’s what friends are s’posed to do, oh 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Cx4                                    Emx4                               Amx4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</a:p>
          <a:p>
            <a:r>
              <a:rPr lang="en-GB" sz="2800" dirty="0" smtClean="0"/>
              <a:t>Yeah. Ooh ooh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r>
              <a:rPr lang="en-GB" sz="2800" dirty="0" smtClean="0"/>
              <a:t>, ooh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r>
              <a:rPr lang="en-GB" sz="2800" dirty="0" smtClean="0"/>
              <a:t> </a:t>
            </a:r>
            <a:r>
              <a:rPr lang="en-GB" sz="2800" dirty="0" err="1" smtClean="0"/>
              <a:t>ooh</a:t>
            </a:r>
            <a:endParaRPr lang="en-GB" sz="2800" dirty="0" smtClean="0"/>
          </a:p>
          <a:p>
            <a:r>
              <a:rPr lang="en-GB" sz="2800" b="1" dirty="0" smtClean="0">
                <a:solidFill>
                  <a:srgbClr val="0070C0"/>
                </a:solidFill>
              </a:rPr>
              <a:t>Fx2</a:t>
            </a:r>
            <a:r>
              <a:rPr lang="en-GB" sz="2800" b="1" dirty="0" smtClean="0">
                <a:solidFill>
                  <a:srgbClr val="FF0000"/>
                </a:solidFill>
              </a:rPr>
              <a:t>   </a:t>
            </a:r>
            <a:r>
              <a:rPr lang="en-GB" sz="2800" b="1" dirty="0" smtClean="0">
                <a:solidFill>
                  <a:srgbClr val="00B050"/>
                </a:solidFill>
              </a:rPr>
              <a:t>Gx2</a:t>
            </a:r>
          </a:p>
          <a:p>
            <a:r>
              <a:rPr lang="en-GB" sz="2800" dirty="0" smtClean="0"/>
              <a:t>Yeah </a:t>
            </a:r>
            <a:r>
              <a:rPr lang="en-GB" sz="2800" dirty="0" err="1" smtClean="0"/>
              <a:t>yeah</a:t>
            </a:r>
            <a:endParaRPr lang="en-GB" sz="2800" dirty="0"/>
          </a:p>
        </p:txBody>
      </p:sp>
      <p:pic>
        <p:nvPicPr>
          <p:cNvPr id="12" name="Picture 11" descr="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3498"/>
            <a:ext cx="648072" cy="1183254"/>
          </a:xfrm>
          <a:prstGeom prst="rect">
            <a:avLst/>
          </a:prstGeom>
        </p:spPr>
      </p:pic>
      <p:pic>
        <p:nvPicPr>
          <p:cNvPr id="13" name="Picture 12" descr="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4624"/>
            <a:ext cx="504056" cy="1172631"/>
          </a:xfrm>
          <a:prstGeom prst="rect">
            <a:avLst/>
          </a:prstGeom>
        </p:spPr>
      </p:pic>
      <p:pic>
        <p:nvPicPr>
          <p:cNvPr id="17" name="Picture 16" descr="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62389"/>
            <a:ext cx="546557" cy="1134363"/>
          </a:xfrm>
          <a:prstGeom prst="rect">
            <a:avLst/>
          </a:prstGeom>
        </p:spPr>
      </p:pic>
      <p:pic>
        <p:nvPicPr>
          <p:cNvPr id="18" name="Picture 17" descr="Am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48264" y="-30657"/>
            <a:ext cx="792088" cy="1227409"/>
          </a:xfrm>
          <a:prstGeom prst="rect">
            <a:avLst/>
          </a:prstGeom>
        </p:spPr>
      </p:pic>
      <p:pic>
        <p:nvPicPr>
          <p:cNvPr id="19" name="Picture 18" descr="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84368" y="44624"/>
            <a:ext cx="504056" cy="1142756"/>
          </a:xfrm>
          <a:prstGeom prst="rect">
            <a:avLst/>
          </a:prstGeom>
        </p:spPr>
      </p:pic>
      <p:pic>
        <p:nvPicPr>
          <p:cNvPr id="20" name="Picture 19" descr="C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2586" y="116632"/>
            <a:ext cx="761414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5760"/>
            <a:ext cx="9144000" cy="1143000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AR CHRISTY" pitchFamily="2" charset="0"/>
              </a:rPr>
              <a:t>Follow the sun</a:t>
            </a:r>
            <a:endParaRPr lang="en-GB" sz="9600" dirty="0">
              <a:latin typeface="AR CHRISTY" pitchFamily="2" charset="0"/>
            </a:endParaRPr>
          </a:p>
        </p:txBody>
      </p:sp>
      <p:pic>
        <p:nvPicPr>
          <p:cNvPr id="4" name="Picture 3" descr="Follow the sun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690780"/>
            <a:ext cx="9144000" cy="810228"/>
          </a:xfrm>
          <a:prstGeom prst="rect">
            <a:avLst/>
          </a:prstGeom>
        </p:spPr>
      </p:pic>
      <p:pic>
        <p:nvPicPr>
          <p:cNvPr id="5" name="Picture 4" descr="Su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527095"/>
            <a:ext cx="3316156" cy="3286281"/>
          </a:xfrm>
          <a:prstGeom prst="rect">
            <a:avLst/>
          </a:prstGeom>
        </p:spPr>
      </p:pic>
      <p:pic>
        <p:nvPicPr>
          <p:cNvPr id="6" name="Picture 5" descr="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3035" y="1430541"/>
            <a:ext cx="546557" cy="1134363"/>
          </a:xfrm>
          <a:prstGeom prst="rect">
            <a:avLst/>
          </a:prstGeom>
        </p:spPr>
      </p:pic>
      <p:pic>
        <p:nvPicPr>
          <p:cNvPr id="7" name="Picture 6" descr="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1422148"/>
            <a:ext cx="504056" cy="114275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195610</TotalTime>
  <Words>2329</Words>
  <Application>Microsoft Office PowerPoint</Application>
  <PresentationFormat>On-screen Show (4:3)</PresentationFormat>
  <Paragraphs>560</Paragraphs>
  <Slides>118</Slides>
  <Notes>11</Notes>
  <HiddenSlides>0</HiddenSlides>
  <MMClips>19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118</vt:i4>
      </vt:variant>
    </vt:vector>
  </HeadingPairs>
  <TitlesOfParts>
    <vt:vector size="134" baseType="lpstr">
      <vt:lpstr>SimSun</vt:lpstr>
      <vt:lpstr>Aharoni</vt:lpstr>
      <vt:lpstr>AR CHRISTY</vt:lpstr>
      <vt:lpstr>Arial</vt:lpstr>
      <vt:lpstr>Berlin Sans FB</vt:lpstr>
      <vt:lpstr>Calibri</vt:lpstr>
      <vt:lpstr>Century Gothic</vt:lpstr>
      <vt:lpstr>Courier New</vt:lpstr>
      <vt:lpstr>Gabriola</vt:lpstr>
      <vt:lpstr>Simpsonfont</vt:lpstr>
      <vt:lpstr>Star Jedi</vt:lpstr>
      <vt:lpstr>Tahoma</vt:lpstr>
      <vt:lpstr>Times New Roman</vt:lpstr>
      <vt:lpstr>Wingdings 3</vt:lpstr>
      <vt:lpstr>Office Theme</vt:lpstr>
      <vt:lpstr>Ion</vt:lpstr>
      <vt:lpstr>How to play the Ukulele</vt:lpstr>
      <vt:lpstr>Have you heard the Ukulele before?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hold the Ukulele</vt:lpstr>
      <vt:lpstr>PowerPoint Presentation</vt:lpstr>
      <vt:lpstr>PowerPoint Presentation</vt:lpstr>
      <vt:lpstr>PowerPoint Presentation</vt:lpstr>
      <vt:lpstr>Ukulele strings</vt:lpstr>
      <vt:lpstr>Chord of C</vt:lpstr>
      <vt:lpstr>Frere Jacque</vt:lpstr>
      <vt:lpstr>London’s burning</vt:lpstr>
      <vt:lpstr>Common Mistakes</vt:lpstr>
      <vt:lpstr>Write your own song!</vt:lpstr>
      <vt:lpstr>Mrs Lloyd’s Happy Song</vt:lpstr>
      <vt:lpstr>RULES</vt:lpstr>
      <vt:lpstr>Learning Intention</vt:lpstr>
      <vt:lpstr>Chord of F</vt:lpstr>
      <vt:lpstr>Chord of F Reading Tab</vt:lpstr>
      <vt:lpstr>Chords C &amp; F</vt:lpstr>
      <vt:lpstr>4 new chords</vt:lpstr>
      <vt:lpstr>PowerPoint Presentation</vt:lpstr>
      <vt:lpstr>Three Little Birds</vt:lpstr>
      <vt:lpstr>Chord of Am</vt:lpstr>
      <vt:lpstr>Get up, stand up</vt:lpstr>
      <vt:lpstr>PowerPoint Presentation</vt:lpstr>
      <vt:lpstr>Katy Perry - Roar</vt:lpstr>
      <vt:lpstr>PowerPoint Presentation</vt:lpstr>
      <vt:lpstr>PowerPoint Presentation</vt:lpstr>
      <vt:lpstr>Learning Intention</vt:lpstr>
      <vt:lpstr>Chord of Dm</vt:lpstr>
      <vt:lpstr>Chords C &amp; Dm</vt:lpstr>
      <vt:lpstr>Drunken Sailor</vt:lpstr>
      <vt:lpstr>Chord of G7</vt:lpstr>
      <vt:lpstr>Chords C &amp; G7</vt:lpstr>
      <vt:lpstr>PowerPoint Presentation</vt:lpstr>
      <vt:lpstr>PowerPoint Presentation</vt:lpstr>
      <vt:lpstr>Three chords</vt:lpstr>
      <vt:lpstr>3 chords</vt:lpstr>
      <vt:lpstr>Don’t worry, be happy</vt:lpstr>
      <vt:lpstr>Chord of G</vt:lpstr>
      <vt:lpstr>Chords C &amp; G</vt:lpstr>
      <vt:lpstr>Chord of C7</vt:lpstr>
      <vt:lpstr>PowerPoint Presentation</vt:lpstr>
      <vt:lpstr>Shotgun</vt:lpstr>
      <vt:lpstr>PowerPoint Presentation</vt:lpstr>
      <vt:lpstr>The lion sleeps tonight</vt:lpstr>
      <vt:lpstr>Riptide – Vance Joy</vt:lpstr>
      <vt:lpstr>I’m a believer</vt:lpstr>
      <vt:lpstr>The Bare necessities</vt:lpstr>
      <vt:lpstr>PowerPoint Presentation</vt:lpstr>
      <vt:lpstr>Chord of G7</vt:lpstr>
      <vt:lpstr>Chords C &amp; G7</vt:lpstr>
      <vt:lpstr>Three chords</vt:lpstr>
      <vt:lpstr>Summer jam</vt:lpstr>
      <vt:lpstr>Four chords</vt:lpstr>
      <vt:lpstr>I’m yours – Jason Mraz</vt:lpstr>
      <vt:lpstr>TAB</vt:lpstr>
      <vt:lpstr>Tab game</vt:lpstr>
      <vt:lpstr>Tab game</vt:lpstr>
      <vt:lpstr>PowerPoint Presentation</vt:lpstr>
      <vt:lpstr>PowerPoint Presentation</vt:lpstr>
      <vt:lpstr>First string groove</vt:lpstr>
      <vt:lpstr>Second string groove</vt:lpstr>
      <vt:lpstr>PowerPoint Presentation</vt:lpstr>
      <vt:lpstr>PowerPoint Presentation</vt:lpstr>
      <vt:lpstr>Hot cross buns</vt:lpstr>
      <vt:lpstr>Write your own</vt:lpstr>
      <vt:lpstr>Funkulele</vt:lpstr>
      <vt:lpstr>This old man</vt:lpstr>
      <vt:lpstr>PowerPoint Presentation</vt:lpstr>
      <vt:lpstr>PowerPoint Presentation</vt:lpstr>
      <vt:lpstr>Aloha</vt:lpstr>
      <vt:lpstr>London Bridge</vt:lpstr>
      <vt:lpstr>PowerPoint Presentation</vt:lpstr>
      <vt:lpstr>Back in Black </vt:lpstr>
      <vt:lpstr>PowerPoint Presentation</vt:lpstr>
      <vt:lpstr>PowerPoint Presentation</vt:lpstr>
      <vt:lpstr>PowerPoint Presentation</vt:lpstr>
      <vt:lpstr>PowerPoint Presentation</vt:lpstr>
      <vt:lpstr>Star Wars</vt:lpstr>
      <vt:lpstr>PowerPoint Presentation</vt:lpstr>
      <vt:lpstr>The Simpsons</vt:lpstr>
      <vt:lpstr>Beat it – Michael Jackson</vt:lpstr>
      <vt:lpstr>Wallace and Gromit</vt:lpstr>
      <vt:lpstr>PowerPoint Presentation</vt:lpstr>
      <vt:lpstr>Part 1</vt:lpstr>
      <vt:lpstr>Part 2</vt:lpstr>
      <vt:lpstr>Uptown Funk</vt:lpstr>
      <vt:lpstr>Jump</vt:lpstr>
      <vt:lpstr>I’m yours – Jason Mraz</vt:lpstr>
      <vt:lpstr>PowerPoint Presentation</vt:lpstr>
      <vt:lpstr>Pirates of the Caribbean</vt:lpstr>
      <vt:lpstr>Watermelon Blues</vt:lpstr>
      <vt:lpstr>PowerPoint Presentation</vt:lpstr>
      <vt:lpstr>PowerPoint Presentation</vt:lpstr>
      <vt:lpstr>PowerPoint Presentation</vt:lpstr>
      <vt:lpstr>PowerPoint Presentation</vt:lpstr>
      <vt:lpstr>Sweet Child O’ Mine</vt:lpstr>
      <vt:lpstr>PowerPoint Presentation</vt:lpstr>
      <vt:lpstr>Play that funky music</vt:lpstr>
      <vt:lpstr>Wipeout</vt:lpstr>
      <vt:lpstr>Jasmine flower</vt:lpstr>
      <vt:lpstr>Paint it black</vt:lpstr>
      <vt:lpstr>In the hall of the Mountain 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Fear of the dark</vt:lpstr>
      <vt:lpstr>7 Years – Lukas Graham </vt:lpstr>
      <vt:lpstr>Count on me </vt:lpstr>
      <vt:lpstr>Count on me </vt:lpstr>
      <vt:lpstr>Follow the sun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play the Ukulele</dc:title>
  <dc:creator>David Gray</dc:creator>
  <cp:lastModifiedBy>Nicola LLOYD</cp:lastModifiedBy>
  <cp:revision>158</cp:revision>
  <cp:lastPrinted>2020-11-03T14:12:39Z</cp:lastPrinted>
  <dcterms:created xsi:type="dcterms:W3CDTF">2015-01-04T17:56:09Z</dcterms:created>
  <dcterms:modified xsi:type="dcterms:W3CDTF">2021-09-10T12:28:42Z</dcterms:modified>
</cp:coreProperties>
</file>