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2" r:id="rId2"/>
    <p:sldId id="261" r:id="rId3"/>
    <p:sldId id="256" r:id="rId4"/>
    <p:sldId id="258" r:id="rId5"/>
    <p:sldId id="260" r:id="rId6"/>
    <p:sldId id="257" r:id="rId7"/>
    <p:sldId id="259" r:id="rId8"/>
    <p:sldId id="268" r:id="rId9"/>
    <p:sldId id="271" r:id="rId10"/>
    <p:sldId id="269" r:id="rId11"/>
    <p:sldId id="284" r:id="rId12"/>
    <p:sldId id="283" r:id="rId13"/>
    <p:sldId id="270" r:id="rId14"/>
    <p:sldId id="282" r:id="rId15"/>
    <p:sldId id="263" r:id="rId16"/>
    <p:sldId id="267" r:id="rId17"/>
    <p:sldId id="265" r:id="rId18"/>
    <p:sldId id="266" r:id="rId19"/>
    <p:sldId id="264" r:id="rId20"/>
    <p:sldId id="278" r:id="rId21"/>
    <p:sldId id="281" r:id="rId22"/>
    <p:sldId id="280" r:id="rId23"/>
    <p:sldId id="279" r:id="rId24"/>
    <p:sldId id="275" r:id="rId25"/>
    <p:sldId id="273" r:id="rId26"/>
    <p:sldId id="274" r:id="rId27"/>
    <p:sldId id="272" r:id="rId28"/>
    <p:sldId id="285" r:id="rId29"/>
    <p:sldId id="286" r:id="rId30"/>
    <p:sldId id="287" r:id="rId31"/>
    <p:sldId id="288" r:id="rId32"/>
    <p:sldId id="289" r:id="rId33"/>
    <p:sldId id="291" r:id="rId34"/>
    <p:sldId id="292" r:id="rId35"/>
    <p:sldId id="295" r:id="rId36"/>
    <p:sldId id="300" r:id="rId37"/>
    <p:sldId id="301" r:id="rId38"/>
    <p:sldId id="296" r:id="rId39"/>
    <p:sldId id="297" r:id="rId40"/>
    <p:sldId id="298" r:id="rId41"/>
    <p:sldId id="299"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51" autoAdjust="0"/>
    <p:restoredTop sz="94660"/>
  </p:normalViewPr>
  <p:slideViewPr>
    <p:cSldViewPr snapToGrid="0">
      <p:cViewPr varScale="1">
        <p:scale>
          <a:sx n="73" d="100"/>
          <a:sy n="73" d="100"/>
        </p:scale>
        <p:origin x="5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6.emf"/></Relationships>
</file>

<file path=ppt/ink/ink1.xml><?xml version="1.0" encoding="utf-8"?>
<inkml:ink xmlns:inkml="http://www.w3.org/2003/InkML">
  <inkml:definitions>
    <inkml:context xml:id="ctx0">
      <inkml:inkSource xml:id="inkSrc0">
        <inkml:traceFormat>
          <inkml:channel name="X" type="integer" max="1440" units="cm"/>
          <inkml:channel name="Y" type="integer" max="900" units="cm"/>
          <inkml:channel name="T" type="integer" max="2.14748E9" units="dev"/>
        </inkml:traceFormat>
        <inkml:channelProperties>
          <inkml:channelProperty channel="X" name="resolution" value="14.11765" units="1/cm"/>
          <inkml:channelProperty channel="Y" name="resolution" value="15.78947" units="1/cm"/>
          <inkml:channelProperty channel="T" name="resolution" value="1" units="1/dev"/>
        </inkml:channelProperties>
      </inkml:inkSource>
      <inkml:timestamp xml:id="ts0" timeString="2020-10-23T14:25:03.741"/>
    </inkml:context>
    <inkml:brush xml:id="br0">
      <inkml:brushProperty name="width" value="0.08333" units="cm"/>
      <inkml:brushProperty name="height" value="0.08333" units="cm"/>
      <inkml:brushProperty name="fitToCurve" value="1"/>
    </inkml:brush>
    <inkml:context xml:id="ctx1">
      <inkml:inkSource xml:id="inkSrc22">
        <inkml:traceFormat>
          <inkml:channel name="X" type="integer" max="32767" units="cm"/>
          <inkml:channel name="Y" type="integer" max="32767" units="cm"/>
          <inkml:channel name="F" type="integer" max="1023" units="dev"/>
          <inkml:channel name="T" type="integer" max="2.14748E9" units="dev"/>
        </inkml:traceFormat>
        <inkml:channelProperties>
          <inkml:channelProperty channel="X" name="resolution" value="682.64581" units="1/cm"/>
          <inkml:channelProperty channel="Y" name="resolution" value="1213.59265" units="1/cm"/>
          <inkml:channelProperty channel="F" name="resolution" value="1065.625" units="1/dev"/>
          <inkml:channelProperty channel="T" name="resolution" value="1" units="1/dev"/>
        </inkml:channelProperties>
      </inkml:inkSource>
      <inkml:timestamp xml:id="ts1" timeString="2020-10-23T14:25:32.716"/>
    </inkml:context>
  </inkml:definitions>
  <inkml:trace contextRef="#ctx0" brushRef="#br0">37 0 0,'-32'-31'47,"32"156"-1,0-93-46,0-1 32,32 157 15</inkml:trace>
  <inkml:trace contextRef="#ctx0" brushRef="#br0" timeOffset="956.4374">1291-62 0,'0'-32'0,"-31"1"16,31 0 15,31 31-31,0 0 16,1-32-1,-1 32-15,0 0 16,1 0 0,-1 0-16,0 32 15,-31-1 1,0 0-16,-31 1 15,31-1 1,-31-31-16,-1 63 16,1-63-16,31 31 0,-31-31 15,31 31-15,0 1 47,31-1-31,0-31-16,32 0 15,-32 0 1,1 0-16,125-31 31</inkml:trace>
  <inkml:trace contextRef="#ctx0" brushRef="#br0" timeOffset="2246.9804">2420-219 0,'0'-32'16,"63"1"46,-32 31-46,0 0-16,1 0 16,-1 31-1,0-31-15,1 0 31,-32 32-31,0-1 16,-32-31 0,32 32-16,0-1 62,0 0-46,32-31-16,-1 0 15,0 0-15,-31 32 0,32-1 16,-1-31-16,0 31 31,1-31-31,-32 32 0,31-1 16,-31 0 0,-31 32-1,-1-63 1,1 31-1,0-31-15,-32 0 16,32 0 0,-1 32-16,1-32 15,-94 31 17</inkml:trace>
  <inkml:trace contextRef="#ctx0" brushRef="#br0" timeOffset="3262.1274">3643-62 0,'0'-32'31,"0"1"-31,31 31 15,1-31 1,-1 31-16,94 0 31,-93 0-15,-32 31-16,31-31 0,-31 31 16,0 32-1,0-32 16,-31 1-31,-1-32 0,1 62 16,0-62 0,-1 32-16,32-1 0,-31-31 15,0 31-15,-1-31 0,32 32 16,-31-32 0,31 31-16,-32-31 0,64 0 46,-1 32-30,1-32-16,-1 0 0,32 0 16,-1 0-1,-30 0-15,30 0 16,-30 0 0,62 0-16,31 62 15</inkml:trace>
  <inkml:trace contextRef="#ctx0" brushRef="#br0" timeOffset="4217.6693">5493 0 0,'-31'-31'31,"31"94"0,0-32-31,0 32 16,0 62-1,31 32 32,0-94-47</inkml:trace>
  <inkml:trace contextRef="#ctx0" brushRef="#br0" timeOffset="4825.139">6935 32 0,'0'31'0,"0"126"47,32-32-31,-64-125-16,32 32 15,0 124 17,0-124-32</inkml:trace>
  <inkml:trace contextRef="#ctx0" brushRef="#br0" timeOffset="5536.3">8002 126 0,'0'31'62,"0"0"-46,0 64-1,31-1 1,0 62 31,-31-30-32</inkml:trace>
  <inkml:trace contextRef="#ctx0" brushRef="#br0" timeOffset="6795.0504">10510-94 0,'-31'0'16,"31"-31"-16,31 31 15,1 0 1,-1-31 0,0 31-16,1 31 15,-1-31 1,0 0-16,-31 31 0,32 1 16,-32-1-1,0 63 16,-32-94-31,32 31 0,0 1 16,-31-32-16,0 31 16,31 0-16,-32 1 31,32-1-15,0 1-16,32-1 15,-1-31 1,0 0-16,32 0 15,-63 31-15,31-31 0,64 32 0</inkml:trace>
  <inkml:trace contextRef="#ctx0" brushRef="#br0" timeOffset="7561.0076">11953 32 0,'-32'-32'0,"64"32"15,62 0 17,-63-31-32,95 31 31,-95 31-31,0-31 16,-31 32-16,0-1 31,0 0-31,-31-31 0,0 63 31,-1-63-31,32 31 0,-63 1 16,63-1-1,-31-31-15,31 32 16,-31-32-16,31 31 0,0 0 31,31-31-31,0 32 16,1-32-1,31 0-15,-1 31 16,32 0-16</inkml:trace>
  <inkml:trace contextRef="#ctx0" brushRef="#br0" timeOffset="8343.9135">13238 63 0,'-31'-31'0,"31"-1"31,31 1 1,1 31-32,125 0 47,-126 31-32,-31 1 1,0-1-1,-31 0 1,-1-31 0,32 32-16,0-1 0,-31-31 0,31 31 15,-32-31-15,32 32 16,-31-32-16,31 31 0,0 32 62,0-32-62,0 1 16,31-32-16,32 0 16,157 62-1</inkml:trace>
  <inkml:trace contextRef="#ctx0" brushRef="#br0" timeOffset="9374.1538">15622-94 0,'0'63'62,"-32"-32"-62,32 1 16,0 124 15,0-124-31,0-1 0,0 1 16,63 124-16</inkml:trace>
  <inkml:trace contextRef="#ctx0" brushRef="#br0" timeOffset="9979.5319">17221 126 0,'0'-63'0,"0"94"46,0 126-14,0 0-1,0-94-31,31 31 0</inkml:trace>
  <inkml:trace contextRef="#ctx0" brushRef="#br0" timeOffset="10620.8134">18444 32 0,'0'-32'16,"0"189"78,0 0-63,0 31-15</inkml:trace>
  <inkml:trace contextRef="#ctx0" brushRef="#br0" timeOffset="12177.0998">225 4390 0,'0'32'31,"-32"-1"-31,32 63 16,-31-94-16,31 32 15,0 124 16,0 1-15</inkml:trace>
  <inkml:trace contextRef="#ctx0" brushRef="#br0" timeOffset="13056.7429">1134 4296 0,'-31'0'0,"31"-31"47,31 31-47,32 0 31,31 0-15,-63 0 0,-31 31-16,0 95 31,0-95-16,-31 32-15,31-32 0,-63 32 16,63-32 0,-62 1-16,62-1 15,-32-31-15,32 31 0,0 1 32,32-32-32,-1 0 15,94 0 16,-93 0-15,62 0-16</inkml:trace>
  <inkml:trace contextRef="#ctx0" brushRef="#br0" timeOffset="14032.5435">2326 4390 0,'-32'0'0,"1"-31"15,0 31 1,31-31-16,125 31 94,-62 0-79,-32 31-15,1-31 16,-32 31-16,0 64 31,0-64-15,-32 0-16,32 1 15,-31-32-15,31 31 0,0 0 32,63 1-1,-32-32-31,0 0 16,1 31-1,-1-31-15,-31 31 0,31 1 16,1-32-16,-32 31 15,0 0 1,0 1 0,-32-32-16,1 0 0,31 31 0,-31-31 15,-32 32 1,32-32-16,-32 31 16,31-31-16,-62 31 15,63-31 1,0 0-16,-1 32 15</inkml:trace>
  <inkml:trace contextRef="#ctx0" brushRef="#br0" timeOffset="14875.2859">3517 4390 0,'0'-31'16,"32"0"15,-1 31-31,32 0 16,-32 0 0,1 0-1,30 62 1,-62-30-1,0-1-15,0 1 16,0-1-16,-31 0 16,0 1-16,31-1 0,-32-31 15,1 31-15,31 1 0,-32-32 16,32 31 0,-31-31-16,31 31 15,31-31 16,-31 32-31,32-32 0,125 0 32,-1 31-1,-62-31-15,1-31-16</inkml:trace>
  <inkml:trace contextRef="#ctx0" brushRef="#br0" timeOffset="15505.6982">5336 4359 0,'0'-31'15,"-31"31"-15,31 31 16,0 126 15,31 0-15,-31-63 0,31-63-1</inkml:trace>
  <inkml:trace contextRef="#ctx0" brushRef="#br0" timeOffset="16016.4165">6559 4390 0,'0'32'63,"0"31"-63,31 62 31,1 32 0,31 62-31</inkml:trace>
  <inkml:trace contextRef="#ctx0" brushRef="#br0" timeOffset="16548.1704">7939 4234 0,'0'-32'16,"0"158"15,0 31 1,0-95-32,-32-62 15,32 32-15,0-1 0,0 94 31,0-93-31,0-1 0,32 63 0</inkml:trace>
  <inkml:trace contextRef="#ctx0" brushRef="#br0" timeOffset="19221.0182">10604 4328 0,'0'-32'15,"32"32"63,-1-31-78,0 31 16,32 0 0,-32 0-16,1 0 15,-32 31-15,31-31 0,-31 32 16,0 62 15,0-63-31,-31 32 16,31-32-1,-32 1-15,32-1 16,-31-31-16,0 31 0,31 1 16,0-1-1,0 0-15,0 1 16,31-32-16,0 31 31,1-31-15,93 31-1,-62 1 1</inkml:trace>
  <inkml:trace contextRef="#ctx0" brushRef="#br0" timeOffset="20054.7848">12047 4359 0,'0'-31'32,"31"-1"-1,0 32-31,1 0 15,-1 0-15,32 0 16,-32 0 0,-31 32-1,32-1-15,-32 0 16,0 32 0,0-31-16,-32-1 15,32 0 1,-31-31-16,31 32 0,-31-32 15,31 31-15,-32 0 16,1-31-16,31 32 0,-32-32 16,32 31-16,0 63 47,32-94-32,-1 31-15,1 1 16,-1-32-1,0 0-15,95 63 16</inkml:trace>
  <inkml:trace contextRef="#ctx1" brushRef="#br0">13488 4327 512 0,'0'0'0'16,"0"0"0"-16,-32 31 0 0,32-31 0 15,32-31 0-15,-64 62 0 16,32-31 0-16,0 0 0 0,0 0 0 16,0 0 0-16,0 0 0 0,0 32 0 15,0 0 0-15,0-32 0 16,0 31 0-16,0 0 0 0,32-31 0 15,-32 31 0-15,0 1 0 16,0-2 0-16,0-30 0 0,0 32 0 16,0-1 0-16,0-31 0 15,0 31 0-15,0 0 0 0,0 1 0 16,0-32 0-16,0 32 0 16,0 0 0-16,0-32 0 0,0 31 0 15,0 0 0-15,0-31 0 16,0 0 0-16,0 31 0 0,0-31 0 15,0 0 0-15,0 33 0 0,0-33 0 16,0 0 0-16,0 31 0 16,31-31 0-16,-31 0 0 0,-31 0 0 15,62 0 0-15,-31 29 0 16</inkml:trace>
  <inkml:trace contextRef="#ctx0" brushRef="#br0" timeOffset="21829.5153">15120 4390 0,'-32'-31'0,"32"0"16,32 31 0,-1-32-16,1 32 15,-1 0 1,32 0-16,-1 0 16,-30 0-1,-1 32 1,-31 125 31,-31-157-47,31 31 0,-63 0 15,63 1-15,-31-32 16,-1 62 0,1-30-16,31-1 31,0 0-16,0 1-15,0-1 0,31-31 16,63 31 0,-62-31-16,62 32 15</inkml:trace>
  <inkml:trace contextRef="#ctx0" brushRef="#br0" timeOffset="31022.7088">17033 4234 0,'-32'-32'0,"64"32"63,-1 0-47,0 32-1,126-32 16,-157 31-31,32-31 16,-32 31-16,0 1 16,-32 30-1,32-30 1,-31-32-16,-1 31 16,1-31-16,31 32 0,-31-32 15,-1 0 16,32 31-31,0 0 16,0 1-16,32-32 16,-1 31-1,-31 0-15,126 32 16,-95-32 0,63 32-1,-31 0 16,-126-63 1,32 31-32,-1-31 0,-30 32 15,-33-1 1,-30 0 0,94-31-16,-95 32 15,-31 30 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908523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2294943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2544279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9A6EB2B-122B-4026-9849-DB8EC014F60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84064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9A6EB2B-122B-4026-9849-DB8EC014F606}"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583548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91806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3555983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2091314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9A6EB2B-122B-4026-9849-DB8EC014F60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4246614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9A6EB2B-122B-4026-9849-DB8EC014F60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3486415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8254796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796492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270393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203070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164033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38490162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A6EB2B-122B-4026-9849-DB8EC014F60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A75268-157F-4609-8D85-64A77EFFBF95}" type="slidenum">
              <a:rPr lang="en-GB" smtClean="0"/>
              <a:t>‹#›</a:t>
            </a:fld>
            <a:endParaRPr lang="en-GB"/>
          </a:p>
        </p:txBody>
      </p:sp>
    </p:spTree>
    <p:extLst>
      <p:ext uri="{BB962C8B-B14F-4D97-AF65-F5344CB8AC3E}">
        <p14:creationId xmlns:p14="http://schemas.microsoft.com/office/powerpoint/2010/main" val="3017177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9A6EB2B-122B-4026-9849-DB8EC014F606}" type="datetimeFigureOut">
              <a:rPr lang="en-GB" smtClean="0"/>
              <a:t>10/09/2021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8A75268-157F-4609-8D85-64A77EFFBF95}" type="slidenum">
              <a:rPr lang="en-GB" smtClean="0"/>
              <a:t>‹#›</a:t>
            </a:fld>
            <a:endParaRPr lang="en-GB"/>
          </a:p>
        </p:txBody>
      </p:sp>
    </p:spTree>
    <p:extLst>
      <p:ext uri="{BB962C8B-B14F-4D97-AF65-F5344CB8AC3E}">
        <p14:creationId xmlns:p14="http://schemas.microsoft.com/office/powerpoint/2010/main" val="410234453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www.youtube.com/watch?v=clR1q614XS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9.jp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assicsforkids.com/music/musical_period.php?id=Baroque" TargetMode="External"/><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hyperlink" Target="https://www.classicsforkids.com/composers/composers_country.php?country=Germany&amp;src=bio"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akS05RSnlMU"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akS05RSnlMU"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6.jp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slideLayout" Target="../slideLayouts/slideLayout2.xml"/><Relationship Id="rId5" Type="http://schemas.openxmlformats.org/officeDocument/2006/relationships/tags" Target="../tags/tag8.xml"/><Relationship Id="rId4"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3" Type="http://schemas.openxmlformats.org/officeDocument/2006/relationships/tags" Target="../tags/tag21.xml"/><Relationship Id="rId18" Type="http://schemas.openxmlformats.org/officeDocument/2006/relationships/tags" Target="../tags/tag26.xml"/><Relationship Id="rId26" Type="http://schemas.openxmlformats.org/officeDocument/2006/relationships/tags" Target="../tags/tag34.xml"/><Relationship Id="rId39" Type="http://schemas.openxmlformats.org/officeDocument/2006/relationships/tags" Target="../tags/tag47.xml"/><Relationship Id="rId21" Type="http://schemas.openxmlformats.org/officeDocument/2006/relationships/tags" Target="../tags/tag29.xml"/><Relationship Id="rId34" Type="http://schemas.openxmlformats.org/officeDocument/2006/relationships/tags" Target="../tags/tag42.xml"/><Relationship Id="rId42" Type="http://schemas.openxmlformats.org/officeDocument/2006/relationships/tags" Target="../tags/tag50.xml"/><Relationship Id="rId7" Type="http://schemas.openxmlformats.org/officeDocument/2006/relationships/tags" Target="../tags/tag15.xml"/><Relationship Id="rId2" Type="http://schemas.openxmlformats.org/officeDocument/2006/relationships/tags" Target="../tags/tag10.xml"/><Relationship Id="rId16" Type="http://schemas.openxmlformats.org/officeDocument/2006/relationships/tags" Target="../tags/tag24.xml"/><Relationship Id="rId29" Type="http://schemas.openxmlformats.org/officeDocument/2006/relationships/tags" Target="../tags/tag37.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24" Type="http://schemas.openxmlformats.org/officeDocument/2006/relationships/tags" Target="../tags/tag32.xml"/><Relationship Id="rId32" Type="http://schemas.openxmlformats.org/officeDocument/2006/relationships/tags" Target="../tags/tag40.xml"/><Relationship Id="rId37" Type="http://schemas.openxmlformats.org/officeDocument/2006/relationships/tags" Target="../tags/tag45.xml"/><Relationship Id="rId40" Type="http://schemas.openxmlformats.org/officeDocument/2006/relationships/tags" Target="../tags/tag48.xml"/><Relationship Id="rId45" Type="http://schemas.openxmlformats.org/officeDocument/2006/relationships/slideLayout" Target="../slideLayouts/slideLayout2.xml"/><Relationship Id="rId5" Type="http://schemas.openxmlformats.org/officeDocument/2006/relationships/tags" Target="../tags/tag13.xml"/><Relationship Id="rId15" Type="http://schemas.openxmlformats.org/officeDocument/2006/relationships/tags" Target="../tags/tag23.xml"/><Relationship Id="rId23" Type="http://schemas.openxmlformats.org/officeDocument/2006/relationships/tags" Target="../tags/tag31.xml"/><Relationship Id="rId28" Type="http://schemas.openxmlformats.org/officeDocument/2006/relationships/tags" Target="../tags/tag36.xml"/><Relationship Id="rId36" Type="http://schemas.openxmlformats.org/officeDocument/2006/relationships/tags" Target="../tags/tag44.xml"/><Relationship Id="rId10" Type="http://schemas.openxmlformats.org/officeDocument/2006/relationships/tags" Target="../tags/tag18.xml"/><Relationship Id="rId19" Type="http://schemas.openxmlformats.org/officeDocument/2006/relationships/tags" Target="../tags/tag27.xml"/><Relationship Id="rId31" Type="http://schemas.openxmlformats.org/officeDocument/2006/relationships/tags" Target="../tags/tag39.xml"/><Relationship Id="rId44" Type="http://schemas.openxmlformats.org/officeDocument/2006/relationships/tags" Target="../tags/tag52.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tags" Target="../tags/tag22.xml"/><Relationship Id="rId22" Type="http://schemas.openxmlformats.org/officeDocument/2006/relationships/tags" Target="../tags/tag30.xml"/><Relationship Id="rId27" Type="http://schemas.openxmlformats.org/officeDocument/2006/relationships/tags" Target="../tags/tag35.xml"/><Relationship Id="rId30" Type="http://schemas.openxmlformats.org/officeDocument/2006/relationships/tags" Target="../tags/tag38.xml"/><Relationship Id="rId35" Type="http://schemas.openxmlformats.org/officeDocument/2006/relationships/tags" Target="../tags/tag43.xml"/><Relationship Id="rId43" Type="http://schemas.openxmlformats.org/officeDocument/2006/relationships/tags" Target="../tags/tag51.xml"/><Relationship Id="rId8" Type="http://schemas.openxmlformats.org/officeDocument/2006/relationships/tags" Target="../tags/tag16.xml"/><Relationship Id="rId3" Type="http://schemas.openxmlformats.org/officeDocument/2006/relationships/tags" Target="../tags/tag11.xml"/><Relationship Id="rId12" Type="http://schemas.openxmlformats.org/officeDocument/2006/relationships/tags" Target="../tags/tag20.xml"/><Relationship Id="rId17" Type="http://schemas.openxmlformats.org/officeDocument/2006/relationships/tags" Target="../tags/tag25.xml"/><Relationship Id="rId25" Type="http://schemas.openxmlformats.org/officeDocument/2006/relationships/tags" Target="../tags/tag33.xml"/><Relationship Id="rId33" Type="http://schemas.openxmlformats.org/officeDocument/2006/relationships/tags" Target="../tags/tag41.xml"/><Relationship Id="rId38" Type="http://schemas.openxmlformats.org/officeDocument/2006/relationships/tags" Target="../tags/tag46.xml"/><Relationship Id="rId46" Type="http://schemas.openxmlformats.org/officeDocument/2006/relationships/image" Target="../media/image25.png"/><Relationship Id="rId20" Type="http://schemas.openxmlformats.org/officeDocument/2006/relationships/tags" Target="../tags/tag28.xml"/><Relationship Id="rId41" Type="http://schemas.openxmlformats.org/officeDocument/2006/relationships/tags" Target="../tags/tag49.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image" Target="../media/image19.emf"/><Relationship Id="rId5" Type="http://schemas.openxmlformats.org/officeDocument/2006/relationships/customXml" Target="../ink/ink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t>Learning intention</a:t>
            </a:r>
            <a:endParaRPr lang="en-GB" u="sng"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269322415"/>
              </p:ext>
            </p:extLst>
          </p:nvPr>
        </p:nvGraphicFramePr>
        <p:xfrm>
          <a:off x="838200" y="2709333"/>
          <a:ext cx="10515600" cy="2939937"/>
        </p:xfrm>
        <a:graphic>
          <a:graphicData uri="http://schemas.openxmlformats.org/drawingml/2006/table">
            <a:tbl>
              <a:tblPr/>
              <a:tblGrid>
                <a:gridCol w="10515600">
                  <a:extLst>
                    <a:ext uri="{9D8B030D-6E8A-4147-A177-3AD203B41FA5}">
                      <a16:colId xmlns:a16="http://schemas.microsoft.com/office/drawing/2014/main" val="442472371"/>
                    </a:ext>
                  </a:extLst>
                </a:gridCol>
              </a:tblGrid>
              <a:tr h="2939937">
                <a:tc>
                  <a:txBody>
                    <a:bodyPr/>
                    <a:lstStyle/>
                    <a:p>
                      <a:pPr marL="342900" indent="-342900" algn="l">
                        <a:lnSpc>
                          <a:spcPct val="115000"/>
                        </a:lnSpc>
                        <a:spcAft>
                          <a:spcPts val="1000"/>
                        </a:spcAft>
                        <a:buFont typeface="Arial" panose="020B0604020202020204" pitchFamily="34" charset="0"/>
                        <a:buChar char="•"/>
                      </a:pP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To Learn </a:t>
                      </a:r>
                      <a:r>
                        <a:rPr lang="en-GB" sz="2000" dirty="0">
                          <a:effectLst/>
                          <a:latin typeface="Calibri" panose="020F0502020204030204" pitchFamily="34" charset="0"/>
                          <a:ea typeface="Calibri" panose="020F0502020204030204" pitchFamily="34" charset="0"/>
                          <a:cs typeface="Times New Roman" panose="02020603050405020304" pitchFamily="18" charset="0"/>
                        </a:rPr>
                        <a:t>about the stave and music notation</a:t>
                      </a:r>
                    </a:p>
                    <a:p>
                      <a:pPr marL="0" indent="0" algn="l">
                        <a:lnSpc>
                          <a:spcPct val="115000"/>
                        </a:lnSpc>
                        <a:spcAft>
                          <a:spcPts val="1000"/>
                        </a:spcAft>
                        <a:buFontTx/>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l">
                        <a:lnSpc>
                          <a:spcPct val="115000"/>
                        </a:lnSpc>
                        <a:spcAft>
                          <a:spcPts val="10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To be able to read and clap accurately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crotchets, quavers </a:t>
                      </a:r>
                      <a:r>
                        <a:rPr lang="en-GB" sz="2000" dirty="0">
                          <a:effectLst/>
                          <a:latin typeface="Calibri" panose="020F0502020204030204" pitchFamily="34" charset="0"/>
                          <a:ea typeface="Calibri" panose="020F0502020204030204" pitchFamily="34" charset="0"/>
                          <a:cs typeface="Times New Roman" panose="02020603050405020304" pitchFamily="18" charset="0"/>
                        </a:rPr>
                        <a:t>and rests</a:t>
                      </a:r>
                    </a:p>
                    <a:p>
                      <a:pPr marL="0" indent="0" algn="l">
                        <a:lnSpc>
                          <a:spcPct val="115000"/>
                        </a:lnSpc>
                        <a:spcAft>
                          <a:spcPts val="1000"/>
                        </a:spcAft>
                        <a:buFontTx/>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l">
                        <a:lnSpc>
                          <a:spcPct val="115000"/>
                        </a:lnSpc>
                        <a:spcAft>
                          <a:spcPts val="10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To be able to play the note ‘B’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on </a:t>
                      </a:r>
                      <a:r>
                        <a:rPr lang="en-GB" sz="2000" dirty="0">
                          <a:effectLst/>
                          <a:latin typeface="Calibri" panose="020F0502020204030204" pitchFamily="34" charset="0"/>
                          <a:ea typeface="Calibri" panose="020F0502020204030204" pitchFamily="34" charset="0"/>
                          <a:cs typeface="Times New Roman" panose="02020603050405020304" pitchFamily="18" charset="0"/>
                        </a:rPr>
                        <a:t>the recorder correctly whilst reading simple music notation </a:t>
                      </a:r>
                    </a:p>
                  </a:txBody>
                  <a:tcPr marL="114300" marR="114300" marT="0" marB="0">
                    <a:lnL>
                      <a:noFill/>
                    </a:lnL>
                    <a:lnR>
                      <a:noFill/>
                    </a:lnR>
                    <a:lnT>
                      <a:noFill/>
                    </a:lnT>
                    <a:lnB>
                      <a:noFill/>
                    </a:lnB>
                  </a:tcPr>
                </a:tc>
                <a:extLst>
                  <a:ext uri="{0D108BD9-81ED-4DB2-BD59-A6C34878D82A}">
                    <a16:rowId xmlns:a16="http://schemas.microsoft.com/office/drawing/2014/main" val="4123971646"/>
                  </a:ext>
                </a:extLst>
              </a:tr>
            </a:tbl>
          </a:graphicData>
        </a:graphic>
      </p:graphicFrame>
    </p:spTree>
    <p:extLst>
      <p:ext uri="{BB962C8B-B14F-4D97-AF65-F5344CB8AC3E}">
        <p14:creationId xmlns:p14="http://schemas.microsoft.com/office/powerpoint/2010/main" val="10896521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690688"/>
          </a:xfrm>
        </p:spPr>
        <p:txBody>
          <a:bodyPr>
            <a:normAutofit/>
          </a:bodyPr>
          <a:lstStyle/>
          <a:p>
            <a:pPr algn="ctr"/>
            <a:r>
              <a:rPr lang="en-GB" dirty="0" smtClean="0"/>
              <a:t>Pirates of the Caribbean</a:t>
            </a:r>
            <a:br>
              <a:rPr lang="en-GB" dirty="0" smtClean="0"/>
            </a:br>
            <a:r>
              <a:rPr lang="en-GB" sz="1800" dirty="0" smtClean="0">
                <a:hlinkClick r:id="rId2"/>
              </a:rPr>
              <a:t>https://www.youtube.com/watch?v=clR1q614XS8</a:t>
            </a:r>
            <a:r>
              <a:rPr lang="en-GB" dirty="0" smtClean="0"/>
              <a:t>    </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47322" y="2052638"/>
            <a:ext cx="7459132" cy="4195762"/>
          </a:xfrm>
        </p:spPr>
      </p:pic>
    </p:spTree>
    <p:extLst>
      <p:ext uri="{BB962C8B-B14F-4D97-AF65-F5344CB8AC3E}">
        <p14:creationId xmlns:p14="http://schemas.microsoft.com/office/powerpoint/2010/main" val="21089373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023" y="275696"/>
            <a:ext cx="9144000" cy="627415"/>
          </a:xfrm>
        </p:spPr>
        <p:txBody>
          <a:bodyPr>
            <a:normAutofit fontScale="90000"/>
          </a:bodyPr>
          <a:lstStyle/>
          <a:p>
            <a:r>
              <a:rPr lang="en-GB" dirty="0" smtClean="0"/>
              <a:t>The Stave</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3273" y="733778"/>
            <a:ext cx="5143500" cy="6389511"/>
          </a:xfrm>
          <a:prstGeom prst="rect">
            <a:avLst/>
          </a:prstGeom>
        </p:spPr>
      </p:pic>
    </p:spTree>
    <p:extLst>
      <p:ext uri="{BB962C8B-B14F-4D97-AF65-F5344CB8AC3E}">
        <p14:creationId xmlns:p14="http://schemas.microsoft.com/office/powerpoint/2010/main" val="31182297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2122311"/>
          </a:xfrm>
        </p:spPr>
        <p:txBody>
          <a:bodyPr>
            <a:normAutofit fontScale="90000"/>
          </a:bodyPr>
          <a:lstStyle/>
          <a:p>
            <a:pPr algn="ctr"/>
            <a:r>
              <a:rPr lang="en-GB" sz="2800" b="1" dirty="0" smtClean="0"/>
              <a:t>Introducing </a:t>
            </a:r>
            <a:r>
              <a:rPr lang="en-GB" sz="2400" b="1" dirty="0" smtClean="0"/>
              <a:t>B</a:t>
            </a:r>
            <a:br>
              <a:rPr lang="en-GB" sz="2400" b="1" dirty="0" smtClean="0"/>
            </a:br>
            <a:r>
              <a:rPr lang="en-GB" dirty="0" smtClean="0"/>
              <a:t/>
            </a:r>
            <a:br>
              <a:rPr lang="en-GB" dirty="0" smtClean="0"/>
            </a:br>
            <a:r>
              <a:rPr lang="en-GB" sz="2200" dirty="0" smtClean="0"/>
              <a:t>Put your left hand on the hole at the back</a:t>
            </a:r>
            <a:br>
              <a:rPr lang="en-GB" sz="2200" dirty="0" smtClean="0"/>
            </a:br>
            <a:r>
              <a:rPr lang="en-GB" sz="2200" dirty="0" smtClean="0"/>
              <a:t>Put your first finger on the first hole at the front</a:t>
            </a:r>
            <a:r>
              <a:rPr lang="en-GB" dirty="0" smtClean="0"/>
              <a:t>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83378" y="2122311"/>
            <a:ext cx="3996266" cy="4052711"/>
          </a:xfrm>
        </p:spPr>
      </p:pic>
    </p:spTree>
    <p:extLst>
      <p:ext uri="{BB962C8B-B14F-4D97-AF65-F5344CB8AC3E}">
        <p14:creationId xmlns:p14="http://schemas.microsoft.com/office/powerpoint/2010/main" val="37929864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Common Mistakes</a:t>
            </a:r>
            <a:endParaRPr lang="en-GB" dirty="0"/>
          </a:p>
        </p:txBody>
      </p:sp>
      <p:sp>
        <p:nvSpPr>
          <p:cNvPr id="3" name="Content Placeholder 2"/>
          <p:cNvSpPr>
            <a:spLocks noGrp="1"/>
          </p:cNvSpPr>
          <p:nvPr>
            <p:ph idx="1"/>
          </p:nvPr>
        </p:nvSpPr>
        <p:spPr/>
        <p:txBody>
          <a:bodyPr/>
          <a:lstStyle/>
          <a:p>
            <a:pPr marL="0" indent="0">
              <a:buNone/>
            </a:pPr>
            <a:r>
              <a:rPr lang="en-GB" dirty="0" smtClean="0"/>
              <a:t>•	</a:t>
            </a:r>
            <a:r>
              <a:rPr lang="en-GB" dirty="0" smtClean="0"/>
              <a:t>Make sure the 3 parts of the recorder  are lined up correctly!             	The finger holes should line up with the mouth piece window.</a:t>
            </a:r>
            <a:endParaRPr lang="en-GB" dirty="0" smtClean="0"/>
          </a:p>
          <a:p>
            <a:pPr marL="0" indent="0">
              <a:buNone/>
            </a:pPr>
            <a:r>
              <a:rPr lang="en-GB" dirty="0" smtClean="0"/>
              <a:t>•	Leaking </a:t>
            </a:r>
            <a:r>
              <a:rPr lang="en-GB" dirty="0" smtClean="0"/>
              <a:t>fingers – ensure you have covered the holes completely. </a:t>
            </a:r>
            <a:endParaRPr lang="en-GB" dirty="0" smtClean="0"/>
          </a:p>
          <a:p>
            <a:pPr marL="0" indent="0">
              <a:buNone/>
            </a:pPr>
            <a:r>
              <a:rPr lang="en-GB" dirty="0" smtClean="0"/>
              <a:t>•	Bad </a:t>
            </a:r>
            <a:r>
              <a:rPr lang="en-GB" dirty="0" smtClean="0"/>
              <a:t>posture.</a:t>
            </a:r>
            <a:endParaRPr lang="en-GB" dirty="0" smtClean="0"/>
          </a:p>
          <a:p>
            <a:pPr marL="0" indent="0">
              <a:buNone/>
            </a:pPr>
            <a:r>
              <a:rPr lang="en-GB" dirty="0" smtClean="0"/>
              <a:t>•	Do not use a new breath for every note! Use a steady stream of 	air - the tongue stops and starts the </a:t>
            </a:r>
            <a:r>
              <a:rPr lang="en-GB" dirty="0" smtClean="0"/>
              <a:t>note.</a:t>
            </a:r>
            <a:endParaRPr lang="en-GB" dirty="0" smtClean="0"/>
          </a:p>
          <a:p>
            <a:pPr marL="0" indent="0">
              <a:buNone/>
            </a:pPr>
            <a:endParaRPr lang="en-GB" dirty="0"/>
          </a:p>
        </p:txBody>
      </p:sp>
    </p:spTree>
    <p:extLst>
      <p:ext uri="{BB962C8B-B14F-4D97-AF65-F5344CB8AC3E}">
        <p14:creationId xmlns:p14="http://schemas.microsoft.com/office/powerpoint/2010/main" val="34513088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78253"/>
          </a:xfrm>
        </p:spPr>
        <p:txBody>
          <a:bodyPr>
            <a:normAutofit/>
          </a:bodyPr>
          <a:lstStyle/>
          <a:p>
            <a:pPr algn="ctr"/>
            <a:r>
              <a:rPr lang="en-GB" dirty="0" smtClean="0"/>
              <a:t>First Finger B</a:t>
            </a:r>
            <a:endParaRPr lang="en-GB" dirty="0"/>
          </a:p>
        </p:txBody>
      </p:sp>
      <p:pic>
        <p:nvPicPr>
          <p:cNvPr id="4" name="Content Placeholder 3"/>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933302" y="1086031"/>
            <a:ext cx="7916091" cy="5937069"/>
          </a:xfrm>
        </p:spPr>
      </p:pic>
      <p:grpSp>
        <p:nvGrpSpPr>
          <p:cNvPr id="14" name="SMARTInkShape-Group5"/>
          <p:cNvGrpSpPr/>
          <p:nvPr/>
        </p:nvGrpSpPr>
        <p:grpSpPr>
          <a:xfrm>
            <a:off x="5969000" y="3039533"/>
            <a:ext cx="177801" cy="584201"/>
            <a:chOff x="5969000" y="3039533"/>
            <a:chExt cx="177801" cy="584201"/>
          </a:xfrm>
        </p:grpSpPr>
        <p:sp>
          <p:nvSpPr>
            <p:cNvPr id="12" name="SMARTInkShape-7"/>
            <p:cNvSpPr/>
            <p:nvPr>
              <p:custDataLst>
                <p:tags r:id="rId2"/>
              </p:custDataLst>
            </p:nvPr>
          </p:nvSpPr>
          <p:spPr>
            <a:xfrm>
              <a:off x="5969000" y="3039533"/>
              <a:ext cx="10584" cy="1"/>
            </a:xfrm>
            <a:custGeom>
              <a:avLst/>
              <a:gdLst/>
              <a:ahLst/>
              <a:cxnLst/>
              <a:rect l="0" t="0" r="0" b="0"/>
              <a:pathLst>
                <a:path w="10584" h="1">
                  <a:moveTo>
                    <a:pt x="0" y="0"/>
                  </a:moveTo>
                  <a:lnTo>
                    <a:pt x="0" y="0"/>
                  </a:lnTo>
                  <a:lnTo>
                    <a:pt x="10583" y="0"/>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SMARTInkShape-8"/>
            <p:cNvSpPr/>
            <p:nvPr>
              <p:custDataLst>
                <p:tags r:id="rId3"/>
              </p:custDataLst>
            </p:nvPr>
          </p:nvSpPr>
          <p:spPr>
            <a:xfrm>
              <a:off x="6146800" y="3615267"/>
              <a:ext cx="1" cy="8467"/>
            </a:xfrm>
            <a:custGeom>
              <a:avLst/>
              <a:gdLst/>
              <a:ahLst/>
              <a:cxnLst/>
              <a:rect l="0" t="0" r="0" b="0"/>
              <a:pathLst>
                <a:path w="1" h="8467">
                  <a:moveTo>
                    <a:pt x="0" y="0"/>
                  </a:moveTo>
                  <a:lnTo>
                    <a:pt x="0" y="0"/>
                  </a:lnTo>
                  <a:lnTo>
                    <a:pt x="0" y="8466"/>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5" name="SMARTInkShape-9"/>
          <p:cNvSpPr/>
          <p:nvPr>
            <p:custDataLst>
              <p:tags r:id="rId1"/>
            </p:custDataLst>
          </p:nvPr>
        </p:nvSpPr>
        <p:spPr>
          <a:xfrm>
            <a:off x="7636933" y="6968067"/>
            <a:ext cx="211306" cy="110067"/>
          </a:xfrm>
          <a:custGeom>
            <a:avLst/>
            <a:gdLst/>
            <a:ahLst/>
            <a:cxnLst/>
            <a:rect l="0" t="0" r="0" b="0"/>
            <a:pathLst>
              <a:path w="211306" h="110067">
                <a:moveTo>
                  <a:pt x="0" y="0"/>
                </a:moveTo>
                <a:lnTo>
                  <a:pt x="0" y="0"/>
                </a:lnTo>
                <a:lnTo>
                  <a:pt x="4495" y="0"/>
                </a:lnTo>
                <a:lnTo>
                  <a:pt x="9210" y="2508"/>
                </a:lnTo>
                <a:lnTo>
                  <a:pt x="11784" y="4494"/>
                </a:lnTo>
                <a:lnTo>
                  <a:pt x="19662" y="6701"/>
                </a:lnTo>
                <a:lnTo>
                  <a:pt x="24397" y="7289"/>
                </a:lnTo>
                <a:lnTo>
                  <a:pt x="32167" y="5435"/>
                </a:lnTo>
                <a:lnTo>
                  <a:pt x="39696" y="2415"/>
                </a:lnTo>
                <a:lnTo>
                  <a:pt x="49316" y="1073"/>
                </a:lnTo>
                <a:lnTo>
                  <a:pt x="57354" y="2984"/>
                </a:lnTo>
                <a:lnTo>
                  <a:pt x="60813" y="4812"/>
                </a:lnTo>
                <a:lnTo>
                  <a:pt x="64060" y="5090"/>
                </a:lnTo>
                <a:lnTo>
                  <a:pt x="70178" y="2889"/>
                </a:lnTo>
                <a:lnTo>
                  <a:pt x="73125" y="2866"/>
                </a:lnTo>
                <a:lnTo>
                  <a:pt x="78911" y="5350"/>
                </a:lnTo>
                <a:lnTo>
                  <a:pt x="126805" y="39050"/>
                </a:lnTo>
                <a:lnTo>
                  <a:pt x="177512" y="84441"/>
                </a:lnTo>
                <a:lnTo>
                  <a:pt x="183317" y="89270"/>
                </a:lnTo>
                <a:lnTo>
                  <a:pt x="194708" y="94879"/>
                </a:lnTo>
                <a:lnTo>
                  <a:pt x="211305" y="109706"/>
                </a:lnTo>
                <a:lnTo>
                  <a:pt x="199851" y="110034"/>
                </a:lnTo>
                <a:lnTo>
                  <a:pt x="171340" y="101947"/>
                </a:lnTo>
                <a:lnTo>
                  <a:pt x="167716" y="104263"/>
                </a:lnTo>
                <a:lnTo>
                  <a:pt x="160867" y="110066"/>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5962376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356" y="0"/>
            <a:ext cx="10515600" cy="1325563"/>
          </a:xfrm>
        </p:spPr>
        <p:txBody>
          <a:bodyPr/>
          <a:lstStyle/>
          <a:p>
            <a:pPr algn="ctr"/>
            <a:r>
              <a:rPr lang="en-GB" dirty="0" smtClean="0"/>
              <a:t>BB Blues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2933" y="1422400"/>
            <a:ext cx="7428089" cy="5435600"/>
          </a:xfrm>
        </p:spPr>
      </p:pic>
    </p:spTree>
    <p:extLst>
      <p:ext uri="{BB962C8B-B14F-4D97-AF65-F5344CB8AC3E}">
        <p14:creationId xmlns:p14="http://schemas.microsoft.com/office/powerpoint/2010/main" val="40997999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Learning Intention </a:t>
            </a:r>
            <a:endParaRPr lang="en-GB" dirty="0"/>
          </a:p>
        </p:txBody>
      </p:sp>
      <p:sp>
        <p:nvSpPr>
          <p:cNvPr id="3" name="Content Placeholder 2"/>
          <p:cNvSpPr>
            <a:spLocks noGrp="1"/>
          </p:cNvSpPr>
          <p:nvPr>
            <p:ph idx="1"/>
          </p:nvPr>
        </p:nvSpPr>
        <p:spPr>
          <a:xfrm>
            <a:off x="313089" y="1725540"/>
            <a:ext cx="9135711" cy="4195481"/>
          </a:xfrm>
        </p:spPr>
        <p:txBody>
          <a:bodyPr>
            <a:normAutofit/>
          </a:bodyPr>
          <a:lstStyle/>
          <a:p>
            <a:r>
              <a:rPr lang="en-GB" sz="2400" dirty="0" smtClean="0"/>
              <a:t>To hold the recorder correctly</a:t>
            </a:r>
          </a:p>
          <a:p>
            <a:r>
              <a:rPr lang="en-GB" sz="2400" dirty="0" smtClean="0"/>
              <a:t>To be able read and understand rhythmic notation </a:t>
            </a:r>
          </a:p>
          <a:p>
            <a:r>
              <a:rPr lang="en-GB" sz="2400" dirty="0" smtClean="0"/>
              <a:t>To be able to recognise the notes A </a:t>
            </a:r>
            <a:r>
              <a:rPr lang="en-GB" sz="2400" dirty="0"/>
              <a:t>a</a:t>
            </a:r>
            <a:r>
              <a:rPr lang="en-GB" sz="2400" dirty="0" smtClean="0"/>
              <a:t>nd B on the stave</a:t>
            </a:r>
          </a:p>
          <a:p>
            <a:r>
              <a:rPr lang="en-GB" sz="2400" dirty="0" smtClean="0"/>
              <a:t>To be able to confidently play notes A and B</a:t>
            </a:r>
          </a:p>
          <a:p>
            <a:r>
              <a:rPr lang="en-GB" sz="2400" dirty="0" smtClean="0"/>
              <a:t>To be able to play the recorder with controlled a breath</a:t>
            </a:r>
          </a:p>
          <a:p>
            <a:r>
              <a:rPr lang="en-GB" sz="2400" dirty="0" smtClean="0"/>
              <a:t>To begin to be able to  change fluently between A and B</a:t>
            </a:r>
          </a:p>
        </p:txBody>
      </p:sp>
    </p:spTree>
    <p:extLst>
      <p:ext uri="{BB962C8B-B14F-4D97-AF65-F5344CB8AC3E}">
        <p14:creationId xmlns:p14="http://schemas.microsoft.com/office/powerpoint/2010/main" val="24927513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7"/>
            <a:ext cx="9404723" cy="1600201"/>
          </a:xfrm>
        </p:spPr>
        <p:txBody>
          <a:bodyPr/>
          <a:lstStyle/>
          <a:p>
            <a:pPr marL="342900" lvl="0" indent="-342900" algn="ctr">
              <a:spcBef>
                <a:spcPts val="1000"/>
              </a:spcBef>
            </a:pPr>
            <a:r>
              <a:rPr lang="en-GB" sz="2400" b="1" u="sng" dirty="0" smtClean="0">
                <a:solidFill>
                  <a:prstClr val="white"/>
                </a:solidFill>
              </a:rPr>
              <a:t>History of The</a:t>
            </a:r>
            <a:r>
              <a:rPr lang="en-GB" sz="2400" b="1" u="sng" dirty="0">
                <a:solidFill>
                  <a:prstClr val="white"/>
                </a:solidFill>
              </a:rPr>
              <a:t> </a:t>
            </a:r>
            <a:r>
              <a:rPr lang="en-GB" sz="2400" b="1" u="sng" dirty="0" smtClean="0">
                <a:solidFill>
                  <a:prstClr val="white"/>
                </a:solidFill>
              </a:rPr>
              <a:t>Recorder</a:t>
            </a:r>
            <a:r>
              <a:rPr lang="en-GB" sz="2000" dirty="0" smtClean="0">
                <a:solidFill>
                  <a:prstClr val="white"/>
                </a:solidFill>
              </a:rPr>
              <a:t>,</a:t>
            </a:r>
            <a:br>
              <a:rPr lang="en-GB" sz="2000" dirty="0" smtClean="0">
                <a:solidFill>
                  <a:prstClr val="white"/>
                </a:solidFill>
              </a:rPr>
            </a:br>
            <a:r>
              <a:rPr lang="en-GB" sz="1800" dirty="0" smtClean="0"/>
              <a:t>The </a:t>
            </a:r>
            <a:r>
              <a:rPr lang="en-GB" sz="1800" dirty="0"/>
              <a:t>first recorders were made in the </a:t>
            </a:r>
            <a:r>
              <a:rPr lang="en-GB" sz="1800" b="1" dirty="0" smtClean="0"/>
              <a:t>1500s </a:t>
            </a:r>
            <a:r>
              <a:rPr lang="en-GB" sz="1800" dirty="0" smtClean="0">
                <a:solidFill>
                  <a:prstClr val="white"/>
                </a:solidFill>
              </a:rPr>
              <a:t>They became popular </a:t>
            </a:r>
            <a:r>
              <a:rPr lang="en-GB" sz="1800" dirty="0">
                <a:solidFill>
                  <a:prstClr val="white"/>
                </a:solidFill>
              </a:rPr>
              <a:t>in Europe during the Middle Ages. ... From the second half of the 15th century to the 17th century it was frequently seen in lively performances.</a:t>
            </a:r>
            <a:br>
              <a:rPr lang="en-GB" sz="1800" dirty="0">
                <a:solidFill>
                  <a:prstClr val="white"/>
                </a:solidFill>
              </a:rPr>
            </a:br>
            <a:endParaRPr lang="en-GB" sz="1800" dirty="0"/>
          </a:p>
        </p:txBody>
      </p:sp>
      <p:pic>
        <p:nvPicPr>
          <p:cNvPr id="3074" name="Picture 2" descr="The origins of the Recorder:The birth of the recorder - Musical Instrument  Guide - Yamaha Corporatio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8557" y="2463747"/>
            <a:ext cx="8947150" cy="3578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1306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Arrival of the Queen of Sheba</a:t>
            </a:r>
            <a:br>
              <a:rPr lang="en-GB" dirty="0" smtClean="0"/>
            </a:br>
            <a:r>
              <a:rPr lang="en-GB" sz="1050" dirty="0"/>
              <a:t>https://www.youtube.com/watch?v=_AJMrub11Lk</a:t>
            </a:r>
            <a:br>
              <a:rPr lang="en-GB" sz="1050" dirty="0"/>
            </a:br>
            <a:endParaRPr lang="en-GB" sz="1050" dirty="0"/>
          </a:p>
        </p:txBody>
      </p:sp>
      <p:pic>
        <p:nvPicPr>
          <p:cNvPr id="1026" name="Picture 2" descr="George Frideric Handel, oil on canvas by Thomas Hudson, c. 1736; in the Foundling Museum, Londo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85750" y="1853248"/>
            <a:ext cx="3247519" cy="419576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p:cNvGraphicFramePr>
            <a:graphicFrameLocks noGrp="1"/>
          </p:cNvGraphicFramePr>
          <p:nvPr>
            <p:extLst>
              <p:ext uri="{D42A27DB-BD31-4B8C-83A1-F6EECF244321}">
                <p14:modId xmlns:p14="http://schemas.microsoft.com/office/powerpoint/2010/main" val="2272956341"/>
              </p:ext>
            </p:extLst>
          </p:nvPr>
        </p:nvGraphicFramePr>
        <p:xfrm>
          <a:off x="5147733" y="1738489"/>
          <a:ext cx="3793067" cy="3815644"/>
        </p:xfrm>
        <a:graphic>
          <a:graphicData uri="http://schemas.openxmlformats.org/drawingml/2006/table">
            <a:tbl>
              <a:tblPr/>
              <a:tblGrid>
                <a:gridCol w="3793067">
                  <a:extLst>
                    <a:ext uri="{9D8B030D-6E8A-4147-A177-3AD203B41FA5}">
                      <a16:colId xmlns:a16="http://schemas.microsoft.com/office/drawing/2014/main" val="2146178871"/>
                    </a:ext>
                  </a:extLst>
                </a:gridCol>
              </a:tblGrid>
              <a:tr h="3815644">
                <a:tc>
                  <a:txBody>
                    <a:bodyPr/>
                    <a:lstStyle/>
                    <a:p>
                      <a:r>
                        <a:rPr lang="en-GB" sz="1800" b="1" i="0" kern="1200" dirty="0" smtClean="0">
                          <a:solidFill>
                            <a:schemeClr val="tx1"/>
                          </a:solidFill>
                          <a:effectLst/>
                          <a:latin typeface="+mn-lt"/>
                          <a:ea typeface="+mn-ea"/>
                          <a:cs typeface="+mn-cs"/>
                        </a:rPr>
                        <a:t>George Frederick Handel</a:t>
                      </a:r>
                    </a:p>
                    <a:p>
                      <a:r>
                        <a:rPr lang="en-GB" sz="1800" b="0" i="0" kern="1200" dirty="0" smtClean="0">
                          <a:solidFill>
                            <a:schemeClr val="tx1"/>
                          </a:solidFill>
                          <a:effectLst/>
                          <a:latin typeface="+mn-lt"/>
                          <a:ea typeface="+mn-ea"/>
                          <a:cs typeface="+mn-cs"/>
                        </a:rPr>
                        <a:t>February 23, 1685 - April 14, 1759</a:t>
                      </a:r>
                    </a:p>
                    <a:p>
                      <a:endParaRPr lang="en-GB" sz="1800" b="0" i="0" kern="1200" dirty="0" smtClean="0">
                        <a:solidFill>
                          <a:schemeClr val="tx1"/>
                        </a:solidFill>
                        <a:effectLst/>
                        <a:latin typeface="+mn-lt"/>
                        <a:ea typeface="+mn-ea"/>
                        <a:cs typeface="+mn-cs"/>
                      </a:endParaRPr>
                    </a:p>
                    <a:p>
                      <a:endParaRPr lang="en-GB" sz="1800" b="0" i="0" kern="1200" dirty="0" smtClean="0">
                        <a:solidFill>
                          <a:schemeClr val="tx1"/>
                        </a:solidFill>
                        <a:effectLst/>
                        <a:latin typeface="+mn-lt"/>
                        <a:ea typeface="+mn-ea"/>
                        <a:cs typeface="+mn-cs"/>
                      </a:endParaRPr>
                    </a:p>
                    <a:p>
                      <a:r>
                        <a:rPr lang="en-GB" sz="1800" b="0" i="0" kern="1200" dirty="0" smtClean="0">
                          <a:solidFill>
                            <a:schemeClr val="tx1"/>
                          </a:solidFill>
                          <a:effectLst/>
                          <a:latin typeface="+mn-lt"/>
                          <a:ea typeface="+mn-ea"/>
                          <a:cs typeface="+mn-cs"/>
                          <a:hlinkClick r:id="rId3"/>
                        </a:rPr>
                        <a:t>Baroque Period</a:t>
                      </a:r>
                      <a:endParaRPr lang="en-GB" sz="1800" b="0" i="0" kern="1200" dirty="0" smtClean="0">
                        <a:solidFill>
                          <a:schemeClr val="tx1"/>
                        </a:solidFill>
                        <a:effectLst/>
                        <a:latin typeface="+mn-lt"/>
                        <a:ea typeface="+mn-ea"/>
                        <a:cs typeface="+mn-cs"/>
                      </a:endParaRPr>
                    </a:p>
                    <a:p>
                      <a:endParaRPr lang="en-GB" sz="1800" b="0" i="0" kern="1200" dirty="0" smtClean="0">
                        <a:solidFill>
                          <a:schemeClr val="tx1"/>
                        </a:solidFill>
                        <a:effectLst/>
                        <a:latin typeface="+mn-lt"/>
                        <a:ea typeface="+mn-ea"/>
                        <a:cs typeface="+mn-cs"/>
                      </a:endParaRPr>
                    </a:p>
                    <a:p>
                      <a:endParaRPr lang="en-GB" sz="1800" b="0" i="0" kern="1200" dirty="0" smtClean="0">
                        <a:solidFill>
                          <a:schemeClr val="tx1"/>
                        </a:solidFill>
                        <a:effectLst/>
                        <a:latin typeface="+mn-lt"/>
                        <a:ea typeface="+mn-ea"/>
                        <a:cs typeface="+mn-cs"/>
                      </a:endParaRPr>
                    </a:p>
                    <a:p>
                      <a:r>
                        <a:rPr lang="en-GB" sz="1800" b="0" i="0" kern="1200" dirty="0" smtClean="0">
                          <a:solidFill>
                            <a:schemeClr val="tx1"/>
                          </a:solidFill>
                          <a:effectLst/>
                          <a:latin typeface="+mn-lt"/>
                          <a:ea typeface="+mn-ea"/>
                          <a:cs typeface="+mn-cs"/>
                          <a:hlinkClick r:id="rId4"/>
                        </a:rPr>
                        <a:t>Born in Germany</a:t>
                      </a:r>
                      <a:endParaRPr lang="en-GB" sz="1800" b="0" i="0" kern="1200" dirty="0" smtClean="0">
                        <a:solidFill>
                          <a:schemeClr val="tx1"/>
                        </a:solidFill>
                        <a:effectLst/>
                        <a:latin typeface="+mn-lt"/>
                        <a:ea typeface="+mn-ea"/>
                        <a:cs typeface="+mn-cs"/>
                      </a:endParaRPr>
                    </a:p>
                    <a:p>
                      <a:endParaRPr lang="en-GB" sz="1800" b="0" i="0" kern="1200" dirty="0" smtClean="0">
                        <a:solidFill>
                          <a:schemeClr val="tx1"/>
                        </a:solidFill>
                        <a:effectLst/>
                        <a:latin typeface="+mn-lt"/>
                        <a:ea typeface="+mn-ea"/>
                        <a:cs typeface="+mn-cs"/>
                      </a:endParaRPr>
                    </a:p>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567106590"/>
                  </a:ext>
                </a:extLst>
              </a:tr>
            </a:tbl>
          </a:graphicData>
        </a:graphic>
      </p:graphicFrame>
    </p:spTree>
    <p:extLst>
      <p:ext uri="{BB962C8B-B14F-4D97-AF65-F5344CB8AC3E}">
        <p14:creationId xmlns:p14="http://schemas.microsoft.com/office/powerpoint/2010/main" val="943675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Learning Intention </a:t>
            </a:r>
            <a:endParaRPr lang="en-GB" dirty="0"/>
          </a:p>
        </p:txBody>
      </p:sp>
      <p:sp>
        <p:nvSpPr>
          <p:cNvPr id="3" name="Content Placeholder 2"/>
          <p:cNvSpPr>
            <a:spLocks noGrp="1"/>
          </p:cNvSpPr>
          <p:nvPr>
            <p:ph idx="1"/>
          </p:nvPr>
        </p:nvSpPr>
        <p:spPr>
          <a:xfrm>
            <a:off x="313089" y="1725540"/>
            <a:ext cx="9135711" cy="4195481"/>
          </a:xfrm>
        </p:spPr>
        <p:txBody>
          <a:bodyPr>
            <a:normAutofit/>
          </a:bodyPr>
          <a:lstStyle/>
          <a:p>
            <a:r>
              <a:rPr lang="en-GB" sz="2400" dirty="0" smtClean="0"/>
              <a:t>To hold the recorder correctly</a:t>
            </a:r>
          </a:p>
          <a:p>
            <a:r>
              <a:rPr lang="en-GB" sz="2400" dirty="0"/>
              <a:t>To be able to play the recorder with controlled a breath</a:t>
            </a:r>
            <a:endParaRPr lang="en-GB" sz="2400" dirty="0" smtClean="0"/>
          </a:p>
          <a:p>
            <a:r>
              <a:rPr lang="en-GB" sz="2400" dirty="0" smtClean="0"/>
              <a:t>To be able read and understand rhythmic notation </a:t>
            </a:r>
          </a:p>
          <a:p>
            <a:r>
              <a:rPr lang="en-GB" sz="2400" dirty="0" smtClean="0"/>
              <a:t>To be able to recognise the notes A , B and G on the stave</a:t>
            </a:r>
          </a:p>
          <a:p>
            <a:r>
              <a:rPr lang="en-GB" sz="2400" dirty="0" smtClean="0"/>
              <a:t>To be able to begin to  play the </a:t>
            </a:r>
            <a:r>
              <a:rPr lang="en-GB" sz="2400" smtClean="0"/>
              <a:t>note G</a:t>
            </a:r>
            <a:endParaRPr lang="en-GB" sz="2400" dirty="0" smtClean="0"/>
          </a:p>
          <a:p>
            <a:r>
              <a:rPr lang="en-GB" sz="2400" dirty="0" smtClean="0"/>
              <a:t>To begin to be able to  change fluently between A , B and  G</a:t>
            </a:r>
          </a:p>
        </p:txBody>
      </p:sp>
    </p:spTree>
    <p:extLst>
      <p:ext uri="{BB962C8B-B14F-4D97-AF65-F5344CB8AC3E}">
        <p14:creationId xmlns:p14="http://schemas.microsoft.com/office/powerpoint/2010/main" val="28320051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Parts of the Recorder</a:t>
            </a:r>
            <a:endParaRPr lang="en-GB" b="1" u="sng" dirty="0"/>
          </a:p>
        </p:txBody>
      </p:sp>
      <p:pic>
        <p:nvPicPr>
          <p:cNvPr id="1026" name="Picture 2" descr="Parts of a recorde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2444" y="2007025"/>
            <a:ext cx="9776178" cy="4652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2294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Periods in classical music</a:t>
            </a:r>
            <a:endParaRPr lang="en-GB" dirty="0"/>
          </a:p>
        </p:txBody>
      </p:sp>
      <p:pic>
        <p:nvPicPr>
          <p:cNvPr id="2050" name="Picture 2" descr="Why do people like classical music? - Quor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1556" y="1307571"/>
            <a:ext cx="5271911" cy="455136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p:cNvGraphicFramePr>
            <a:graphicFrameLocks noGrp="1"/>
          </p:cNvGraphicFramePr>
          <p:nvPr>
            <p:extLst>
              <p:ext uri="{D42A27DB-BD31-4B8C-83A1-F6EECF244321}">
                <p14:modId xmlns:p14="http://schemas.microsoft.com/office/powerpoint/2010/main" val="2036255455"/>
              </p:ext>
            </p:extLst>
          </p:nvPr>
        </p:nvGraphicFramePr>
        <p:xfrm>
          <a:off x="6050845" y="1670755"/>
          <a:ext cx="3458123" cy="861060"/>
        </p:xfrm>
        <a:graphic>
          <a:graphicData uri="http://schemas.openxmlformats.org/drawingml/2006/table">
            <a:tbl>
              <a:tblPr/>
              <a:tblGrid>
                <a:gridCol w="3458123">
                  <a:extLst>
                    <a:ext uri="{9D8B030D-6E8A-4147-A177-3AD203B41FA5}">
                      <a16:colId xmlns:a16="http://schemas.microsoft.com/office/drawing/2014/main" val="3640126251"/>
                    </a:ext>
                  </a:extLst>
                </a:gridCol>
              </a:tblGrid>
              <a:tr h="468242">
                <a:tc>
                  <a:txBody>
                    <a:bodyPr/>
                    <a:lstStyle/>
                    <a:p>
                      <a:r>
                        <a:rPr lang="en-GB" sz="2000" dirty="0" smtClean="0"/>
                        <a:t>Music for</a:t>
                      </a:r>
                      <a:r>
                        <a:rPr lang="en-GB" sz="2000" baseline="0" dirty="0" smtClean="0"/>
                        <a:t> a Bird Linde 1936</a:t>
                      </a:r>
                      <a:endParaRPr lang="en-GB" sz="2000" dirty="0" smtClean="0"/>
                    </a:p>
                    <a:p>
                      <a:endParaRPr lang="en-GB" sz="2000" dirty="0" smtClean="0"/>
                    </a:p>
                    <a:p>
                      <a:r>
                        <a:rPr lang="en-GB" sz="1050" dirty="0" smtClean="0">
                          <a:hlinkClick r:id="rId3"/>
                        </a:rPr>
                        <a:t>https://www.youtube.com/watch?v=akS05RSnlMU</a:t>
                      </a:r>
                      <a:endParaRPr lang="en-GB" sz="105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727717142"/>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23187709"/>
              </p:ext>
            </p:extLst>
          </p:nvPr>
        </p:nvGraphicFramePr>
        <p:xfrm>
          <a:off x="6062133" y="3567289"/>
          <a:ext cx="3556000" cy="1727200"/>
        </p:xfrm>
        <a:graphic>
          <a:graphicData uri="http://schemas.openxmlformats.org/drawingml/2006/table">
            <a:tbl>
              <a:tblPr/>
              <a:tblGrid>
                <a:gridCol w="3556000">
                  <a:extLst>
                    <a:ext uri="{9D8B030D-6E8A-4147-A177-3AD203B41FA5}">
                      <a16:colId xmlns:a16="http://schemas.microsoft.com/office/drawing/2014/main" val="2693891407"/>
                    </a:ext>
                  </a:extLst>
                </a:gridCol>
              </a:tblGrid>
              <a:tr h="1727200">
                <a:tc>
                  <a:txBody>
                    <a:bodyPr/>
                    <a:lstStyle/>
                    <a:p>
                      <a:r>
                        <a:rPr lang="en-GB" sz="1800" b="0" i="0" kern="1200" dirty="0" smtClean="0">
                          <a:solidFill>
                            <a:schemeClr val="tx1"/>
                          </a:solidFill>
                          <a:effectLst/>
                          <a:latin typeface="+mn-lt"/>
                          <a:ea typeface="+mn-ea"/>
                          <a:cs typeface="+mn-cs"/>
                        </a:rPr>
                        <a:t>Harpsichord and recorder</a:t>
                      </a:r>
                    </a:p>
                    <a:p>
                      <a:endParaRPr lang="en-GB" sz="1800" b="0" i="0" kern="1200" dirty="0" smtClean="0">
                        <a:solidFill>
                          <a:schemeClr val="tx1"/>
                        </a:solidFill>
                        <a:effectLst/>
                        <a:latin typeface="+mn-lt"/>
                        <a:ea typeface="+mn-ea"/>
                        <a:cs typeface="+mn-cs"/>
                      </a:endParaRPr>
                    </a:p>
                    <a:p>
                      <a:r>
                        <a:rPr lang="en-GB" sz="1800" b="0" i="0" kern="1200" dirty="0" smtClean="0">
                          <a:solidFill>
                            <a:schemeClr val="tx1"/>
                          </a:solidFill>
                          <a:effectLst/>
                          <a:latin typeface="+mn-lt"/>
                          <a:ea typeface="+mn-ea"/>
                          <a:cs typeface="+mn-cs"/>
                        </a:rPr>
                        <a:t>https://www.youtube.com/watch?v=sRsdeyWBfqc</a:t>
                      </a:r>
                    </a:p>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3772495341"/>
                  </a:ext>
                </a:extLst>
              </a:tr>
            </a:tbl>
          </a:graphicData>
        </a:graphic>
      </p:graphicFrame>
    </p:spTree>
    <p:extLst>
      <p:ext uri="{BB962C8B-B14F-4D97-AF65-F5344CB8AC3E}">
        <p14:creationId xmlns:p14="http://schemas.microsoft.com/office/powerpoint/2010/main" val="36980307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u="sng" dirty="0">
                <a:solidFill>
                  <a:schemeClr val="tx1"/>
                </a:solidFill>
              </a:rPr>
              <a:t>Charlotte Barbour-</a:t>
            </a:r>
            <a:r>
              <a:rPr lang="en-GB" sz="2800" u="sng" dirty="0" err="1">
                <a:solidFill>
                  <a:schemeClr val="tx1"/>
                </a:solidFill>
              </a:rPr>
              <a:t>Condini</a:t>
            </a:r>
            <a:r>
              <a:rPr lang="en-GB" sz="2800" u="sng" dirty="0">
                <a:solidFill>
                  <a:schemeClr val="tx1"/>
                </a:solidFill>
              </a:rPr>
              <a:t> - BBC Young Musician 2012 - Recorder - Music for a Bird</a:t>
            </a:r>
            <a:r>
              <a:rPr lang="en-GB" dirty="0">
                <a:solidFill>
                  <a:schemeClr val="tx1"/>
                </a:solidFill>
              </a:rPr>
              <a:t/>
            </a:r>
            <a:br>
              <a:rPr lang="en-GB" dirty="0">
                <a:solidFill>
                  <a:schemeClr val="tx1"/>
                </a:solidFill>
              </a:rPr>
            </a:br>
            <a:endParaRPr lang="en-GB" dirty="0">
              <a:solidFill>
                <a:schemeClr val="tx1"/>
              </a:solidFill>
            </a:endParaRPr>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www.youtube.com/watch?v=akS05RSnlMU</a:t>
            </a:r>
            <a:endParaRPr lang="en-GB" dirty="0" smtClean="0"/>
          </a:p>
          <a:p>
            <a:endParaRPr lang="en-GB" dirty="0"/>
          </a:p>
          <a:p>
            <a:endParaRPr lang="en-GB" dirty="0" smtClean="0"/>
          </a:p>
          <a:p>
            <a:r>
              <a:rPr lang="en-GB" sz="3200" dirty="0" smtClean="0"/>
              <a:t>Modern Music (20th century onwards)</a:t>
            </a:r>
          </a:p>
          <a:p>
            <a:endParaRPr lang="en-GB" sz="3200" dirty="0"/>
          </a:p>
          <a:p>
            <a:r>
              <a:rPr lang="en-GB" sz="1600" dirty="0" smtClean="0"/>
              <a:t>Mixture of long low sounds and high quick sounds</a:t>
            </a:r>
          </a:p>
          <a:p>
            <a:r>
              <a:rPr lang="en-GB" sz="1600" dirty="0" smtClean="0"/>
              <a:t>What bird does it remind you of?</a:t>
            </a:r>
          </a:p>
          <a:p>
            <a:r>
              <a:rPr lang="en-GB" sz="1600" dirty="0" smtClean="0"/>
              <a:t>What does she do with her right hand?</a:t>
            </a:r>
          </a:p>
          <a:p>
            <a:r>
              <a:rPr lang="en-GB" sz="1600" dirty="0" smtClean="0"/>
              <a:t>Can you hear the split notes?</a:t>
            </a:r>
            <a:endParaRPr lang="en-GB" sz="1600" dirty="0"/>
          </a:p>
        </p:txBody>
      </p:sp>
    </p:spTree>
    <p:extLst>
      <p:ext uri="{BB962C8B-B14F-4D97-AF65-F5344CB8AC3E}">
        <p14:creationId xmlns:p14="http://schemas.microsoft.com/office/powerpoint/2010/main" val="23539228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note A</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78332" y="1502229"/>
            <a:ext cx="6048102" cy="5185954"/>
          </a:xfrm>
        </p:spPr>
      </p:pic>
    </p:spTree>
    <p:extLst>
      <p:ext uri="{BB962C8B-B14F-4D97-AF65-F5344CB8AC3E}">
        <p14:creationId xmlns:p14="http://schemas.microsoft.com/office/powerpoint/2010/main" val="36733846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68082"/>
          </a:xfrm>
        </p:spPr>
        <p:txBody>
          <a:bodyPr/>
          <a:lstStyle/>
          <a:p>
            <a:pPr algn="ctr"/>
            <a:r>
              <a:rPr lang="en-GB" dirty="0" smtClean="0"/>
              <a:t>Learning A</a:t>
            </a:r>
            <a:endParaRPr lang="en-GB" dirty="0"/>
          </a:p>
        </p:txBody>
      </p:sp>
      <p:pic>
        <p:nvPicPr>
          <p:cNvPr id="4" name="Content Placeholder 3"/>
          <p:cNvPicPr>
            <a:picLocks noGrp="1" noChangeAspect="1"/>
          </p:cNvPicPr>
          <p:nvPr>
            <p:ph idx="1"/>
          </p:nvPr>
        </p:nvPicPr>
        <p:blipFill>
          <a:blip r:embed="rId7">
            <a:extLst>
              <a:ext uri="{28A0092B-C50C-407E-A947-70E740481C1C}">
                <a14:useLocalDpi xmlns:a14="http://schemas.microsoft.com/office/drawing/2010/main" val="0"/>
              </a:ext>
            </a:extLst>
          </a:blip>
          <a:stretch>
            <a:fillRect/>
          </a:stretch>
        </p:blipFill>
        <p:spPr>
          <a:xfrm>
            <a:off x="1593024" y="1595277"/>
            <a:ext cx="7021689" cy="5089845"/>
          </a:xfrm>
        </p:spPr>
      </p:pic>
      <p:sp>
        <p:nvSpPr>
          <p:cNvPr id="3" name="SMARTInkShape-17"/>
          <p:cNvSpPr/>
          <p:nvPr>
            <p:custDataLst>
              <p:tags r:id="rId1"/>
            </p:custDataLst>
          </p:nvPr>
        </p:nvSpPr>
        <p:spPr>
          <a:xfrm>
            <a:off x="6112933" y="3488718"/>
            <a:ext cx="1" cy="16483"/>
          </a:xfrm>
          <a:custGeom>
            <a:avLst/>
            <a:gdLst/>
            <a:ahLst/>
            <a:cxnLst/>
            <a:rect l="0" t="0" r="0" b="0"/>
            <a:pathLst>
              <a:path w="1" h="16483">
                <a:moveTo>
                  <a:pt x="0" y="16482"/>
                </a:moveTo>
                <a:lnTo>
                  <a:pt x="0" y="16482"/>
                </a:lnTo>
                <a:lnTo>
                  <a:pt x="0" y="0"/>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7" name="SMARTInkShape-Group6"/>
          <p:cNvGrpSpPr/>
          <p:nvPr/>
        </p:nvGrpSpPr>
        <p:grpSpPr>
          <a:xfrm>
            <a:off x="7713133" y="4140200"/>
            <a:ext cx="8468" cy="76201"/>
            <a:chOff x="7713133" y="4140200"/>
            <a:chExt cx="8468" cy="76201"/>
          </a:xfrm>
        </p:grpSpPr>
        <p:sp>
          <p:nvSpPr>
            <p:cNvPr id="5" name="SMARTInkShape-18"/>
            <p:cNvSpPr/>
            <p:nvPr>
              <p:custDataLst>
                <p:tags r:id="rId4"/>
              </p:custDataLst>
            </p:nvPr>
          </p:nvSpPr>
          <p:spPr>
            <a:xfrm>
              <a:off x="7713133" y="4140200"/>
              <a:ext cx="8468" cy="50801"/>
            </a:xfrm>
            <a:custGeom>
              <a:avLst/>
              <a:gdLst/>
              <a:ahLst/>
              <a:cxnLst/>
              <a:rect l="0" t="0" r="0" b="0"/>
              <a:pathLst>
                <a:path w="8468" h="50801">
                  <a:moveTo>
                    <a:pt x="8467" y="0"/>
                  </a:moveTo>
                  <a:lnTo>
                    <a:pt x="8467" y="0"/>
                  </a:lnTo>
                  <a:lnTo>
                    <a:pt x="8466" y="20794"/>
                  </a:lnTo>
                  <a:lnTo>
                    <a:pt x="8466" y="17628"/>
                  </a:lnTo>
                  <a:lnTo>
                    <a:pt x="8466" y="24285"/>
                  </a:lnTo>
                  <a:lnTo>
                    <a:pt x="8466" y="20301"/>
                  </a:lnTo>
                  <a:lnTo>
                    <a:pt x="8466" y="30263"/>
                  </a:lnTo>
                  <a:lnTo>
                    <a:pt x="8466" y="28189"/>
                  </a:lnTo>
                  <a:lnTo>
                    <a:pt x="7526" y="28199"/>
                  </a:lnTo>
                  <a:lnTo>
                    <a:pt x="103" y="33784"/>
                  </a:lnTo>
                  <a:lnTo>
                    <a:pt x="0" y="50800"/>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SMARTInkShape-19"/>
            <p:cNvSpPr/>
            <p:nvPr>
              <p:custDataLst>
                <p:tags r:id="rId5"/>
              </p:custDataLst>
            </p:nvPr>
          </p:nvSpPr>
          <p:spPr>
            <a:xfrm>
              <a:off x="7714310" y="4200643"/>
              <a:ext cx="7291" cy="15758"/>
            </a:xfrm>
            <a:custGeom>
              <a:avLst/>
              <a:gdLst/>
              <a:ahLst/>
              <a:cxnLst/>
              <a:rect l="0" t="0" r="0" b="0"/>
              <a:pathLst>
                <a:path w="7291" h="15758">
                  <a:moveTo>
                    <a:pt x="7290" y="7290"/>
                  </a:moveTo>
                  <a:lnTo>
                    <a:pt x="7290" y="7290"/>
                  </a:lnTo>
                  <a:lnTo>
                    <a:pt x="0" y="0"/>
                  </a:lnTo>
                  <a:lnTo>
                    <a:pt x="7290" y="15757"/>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52" name="SMARTInkShape-58"/>
          <p:cNvSpPr/>
          <p:nvPr>
            <p:custDataLst>
              <p:tags r:id="rId2"/>
            </p:custDataLst>
          </p:nvPr>
        </p:nvSpPr>
        <p:spPr>
          <a:xfrm>
            <a:off x="4064000" y="5816600"/>
            <a:ext cx="1" cy="8467"/>
          </a:xfrm>
          <a:custGeom>
            <a:avLst/>
            <a:gdLst/>
            <a:ahLst/>
            <a:cxnLst/>
            <a:rect l="0" t="0" r="0" b="0"/>
            <a:pathLst>
              <a:path w="1" h="8467">
                <a:moveTo>
                  <a:pt x="0" y="0"/>
                </a:moveTo>
                <a:lnTo>
                  <a:pt x="0" y="0"/>
                </a:lnTo>
                <a:lnTo>
                  <a:pt x="0" y="8466"/>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3" name="SMARTInkShape-59"/>
          <p:cNvSpPr/>
          <p:nvPr>
            <p:custDataLst>
              <p:tags r:id="rId3"/>
            </p:custDataLst>
          </p:nvPr>
        </p:nvSpPr>
        <p:spPr>
          <a:xfrm>
            <a:off x="5681133" y="7120467"/>
            <a:ext cx="42335" cy="16934"/>
          </a:xfrm>
          <a:custGeom>
            <a:avLst/>
            <a:gdLst/>
            <a:ahLst/>
            <a:cxnLst/>
            <a:rect l="0" t="0" r="0" b="0"/>
            <a:pathLst>
              <a:path w="42335" h="16934">
                <a:moveTo>
                  <a:pt x="0" y="0"/>
                </a:moveTo>
                <a:lnTo>
                  <a:pt x="0" y="0"/>
                </a:lnTo>
                <a:lnTo>
                  <a:pt x="42334" y="16933"/>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9069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Using A and B</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10494" y="1853248"/>
            <a:ext cx="7038394" cy="4728173"/>
          </a:xfrm>
        </p:spPr>
      </p:pic>
    </p:spTree>
    <p:extLst>
      <p:ext uri="{BB962C8B-B14F-4D97-AF65-F5344CB8AC3E}">
        <p14:creationId xmlns:p14="http://schemas.microsoft.com/office/powerpoint/2010/main" val="5018168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687460"/>
          </a:xfrm>
        </p:spPr>
        <p:txBody>
          <a:bodyPr/>
          <a:lstStyle/>
          <a:p>
            <a:pPr algn="ctr"/>
            <a:r>
              <a:rPr lang="en-GB" dirty="0" smtClean="0"/>
              <a:t>Wet and windy</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3569" y="1444979"/>
            <a:ext cx="7486297" cy="5486142"/>
          </a:xfrm>
        </p:spPr>
      </p:pic>
    </p:spTree>
    <p:extLst>
      <p:ext uri="{BB962C8B-B14F-4D97-AF65-F5344CB8AC3E}">
        <p14:creationId xmlns:p14="http://schemas.microsoft.com/office/powerpoint/2010/main" val="9272546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How About This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4250" y="1152983"/>
            <a:ext cx="8608443" cy="5864578"/>
          </a:xfrm>
        </p:spPr>
      </p:pic>
    </p:spTree>
    <p:extLst>
      <p:ext uri="{BB962C8B-B14F-4D97-AF65-F5344CB8AC3E}">
        <p14:creationId xmlns:p14="http://schemas.microsoft.com/office/powerpoint/2010/main" val="28858850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533" y="381000"/>
            <a:ext cx="10148711" cy="6302022"/>
          </a:xfrm>
          <a:prstGeom prst="rect">
            <a:avLst/>
          </a:prstGeom>
        </p:spPr>
      </p:pic>
    </p:spTree>
    <p:extLst>
      <p:ext uri="{BB962C8B-B14F-4D97-AF65-F5344CB8AC3E}">
        <p14:creationId xmlns:p14="http://schemas.microsoft.com/office/powerpoint/2010/main" val="6328779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24857" y="282223"/>
            <a:ext cx="6124222" cy="6124222"/>
          </a:xfrm>
          <a:prstGeom prst="rect">
            <a:avLst/>
          </a:prstGeom>
        </p:spPr>
      </p:pic>
      <p:sp>
        <p:nvSpPr>
          <p:cNvPr id="7" name="TextBox 6"/>
          <p:cNvSpPr txBox="1"/>
          <p:nvPr/>
        </p:nvSpPr>
        <p:spPr>
          <a:xfrm>
            <a:off x="7461956" y="1727201"/>
            <a:ext cx="4504267" cy="954107"/>
          </a:xfrm>
          <a:prstGeom prst="rect">
            <a:avLst/>
          </a:prstGeom>
          <a:noFill/>
        </p:spPr>
        <p:txBody>
          <a:bodyPr wrap="square" rtlCol="0">
            <a:spAutoFit/>
          </a:bodyPr>
          <a:lstStyle/>
          <a:p>
            <a:r>
              <a:rPr lang="en-GB" sz="2800" dirty="0" smtClean="0"/>
              <a:t>You play B with your thumb and first finger</a:t>
            </a:r>
            <a:endParaRPr lang="en-GB" sz="2800" dirty="0"/>
          </a:p>
        </p:txBody>
      </p:sp>
    </p:spTree>
    <p:extLst>
      <p:ext uri="{BB962C8B-B14F-4D97-AF65-F5344CB8AC3E}">
        <p14:creationId xmlns:p14="http://schemas.microsoft.com/office/powerpoint/2010/main" val="4070552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045" y="103399"/>
            <a:ext cx="9404723" cy="800349"/>
          </a:xfrm>
        </p:spPr>
        <p:txBody>
          <a:bodyPr/>
          <a:lstStyle/>
          <a:p>
            <a:pPr algn="ctr"/>
            <a:r>
              <a:rPr lang="en-GB" dirty="0" smtClean="0"/>
              <a:t>The note A</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3156" y="824726"/>
            <a:ext cx="6746078" cy="5784435"/>
          </a:xfrm>
        </p:spPr>
      </p:pic>
      <p:sp>
        <p:nvSpPr>
          <p:cNvPr id="3" name="TextBox 2"/>
          <p:cNvSpPr txBox="1"/>
          <p:nvPr/>
        </p:nvSpPr>
        <p:spPr>
          <a:xfrm>
            <a:off x="7443345" y="1591733"/>
            <a:ext cx="4432565" cy="954107"/>
          </a:xfrm>
          <a:prstGeom prst="rect">
            <a:avLst/>
          </a:prstGeom>
          <a:noFill/>
        </p:spPr>
        <p:txBody>
          <a:bodyPr wrap="square" rtlCol="0">
            <a:spAutoFit/>
          </a:bodyPr>
          <a:lstStyle/>
          <a:p>
            <a:r>
              <a:rPr lang="en-GB" sz="2800" dirty="0" smtClean="0"/>
              <a:t>You play A with your thumb 1</a:t>
            </a:r>
            <a:r>
              <a:rPr lang="en-GB" sz="2800" baseline="30000" dirty="0" smtClean="0"/>
              <a:t>st</a:t>
            </a:r>
            <a:r>
              <a:rPr lang="en-GB" sz="2800" dirty="0" smtClean="0"/>
              <a:t> and 2</a:t>
            </a:r>
            <a:r>
              <a:rPr lang="en-GB" sz="2800" baseline="30000" dirty="0" smtClean="0"/>
              <a:t>nd</a:t>
            </a:r>
            <a:r>
              <a:rPr lang="en-GB" sz="2800" dirty="0" smtClean="0"/>
              <a:t> finger</a:t>
            </a:r>
            <a:endParaRPr lang="en-GB" sz="2800" dirty="0"/>
          </a:p>
        </p:txBody>
      </p:sp>
    </p:spTree>
    <p:extLst>
      <p:ext uri="{BB962C8B-B14F-4D97-AF65-F5344CB8AC3E}">
        <p14:creationId xmlns:p14="http://schemas.microsoft.com/office/powerpoint/2010/main" val="10346517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67493" y="180622"/>
            <a:ext cx="7126729" cy="6385983"/>
          </a:xfrm>
          <a:prstGeom prst="rect">
            <a:avLst/>
          </a:prstGeom>
        </p:spPr>
      </p:pic>
      <p:sp>
        <p:nvSpPr>
          <p:cNvPr id="6" name="TextBox 5"/>
          <p:cNvSpPr txBox="1"/>
          <p:nvPr/>
        </p:nvSpPr>
        <p:spPr>
          <a:xfrm>
            <a:off x="7484533" y="1309511"/>
            <a:ext cx="4334934" cy="1938992"/>
          </a:xfrm>
          <a:prstGeom prst="rect">
            <a:avLst/>
          </a:prstGeom>
          <a:noFill/>
        </p:spPr>
        <p:txBody>
          <a:bodyPr wrap="square" rtlCol="0">
            <a:spAutoFit/>
          </a:bodyPr>
          <a:lstStyle/>
          <a:p>
            <a:r>
              <a:rPr lang="en-GB" sz="2400" dirty="0"/>
              <a:t>You play </a:t>
            </a:r>
            <a:r>
              <a:rPr lang="en-GB" sz="2400" dirty="0" smtClean="0"/>
              <a:t>G </a:t>
            </a:r>
            <a:r>
              <a:rPr lang="en-GB" sz="2400" dirty="0"/>
              <a:t>with your thumb </a:t>
            </a:r>
            <a:r>
              <a:rPr lang="en-GB" sz="2400" dirty="0" smtClean="0"/>
              <a:t>1</a:t>
            </a:r>
            <a:r>
              <a:rPr lang="en-GB" sz="2400" baseline="30000" dirty="0" smtClean="0"/>
              <a:t>st</a:t>
            </a:r>
            <a:r>
              <a:rPr lang="en-GB" sz="2400" dirty="0" smtClean="0"/>
              <a:t>,  2</a:t>
            </a:r>
            <a:r>
              <a:rPr lang="en-GB" sz="2400" baseline="30000" dirty="0" smtClean="0"/>
              <a:t>nd</a:t>
            </a:r>
            <a:r>
              <a:rPr lang="en-GB" sz="2400" dirty="0" smtClean="0"/>
              <a:t> and 3rd finger</a:t>
            </a:r>
          </a:p>
          <a:p>
            <a:endParaRPr lang="en-GB" sz="2400" dirty="0"/>
          </a:p>
          <a:p>
            <a:r>
              <a:rPr lang="en-GB" sz="2400" dirty="0" smtClean="0"/>
              <a:t>Now play ‘Learning G’</a:t>
            </a:r>
            <a:endParaRPr lang="en-GB" sz="2400" dirty="0"/>
          </a:p>
          <a:p>
            <a:endParaRPr lang="en-GB" sz="2400" dirty="0"/>
          </a:p>
        </p:txBody>
      </p:sp>
    </p:spTree>
    <p:extLst>
      <p:ext uri="{BB962C8B-B14F-4D97-AF65-F5344CB8AC3E}">
        <p14:creationId xmlns:p14="http://schemas.microsoft.com/office/powerpoint/2010/main" val="4271972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09662" y="327378"/>
            <a:ext cx="10772827" cy="6625734"/>
          </a:xfrm>
          <a:prstGeom prst="rect">
            <a:avLst/>
          </a:prstGeom>
        </p:spPr>
      </p:pic>
    </p:spTree>
    <p:extLst>
      <p:ext uri="{BB962C8B-B14F-4D97-AF65-F5344CB8AC3E}">
        <p14:creationId xmlns:p14="http://schemas.microsoft.com/office/powerpoint/2010/main" val="3157845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lnSpc>
                <a:spcPct val="150000"/>
              </a:lnSpc>
              <a:spcAft>
                <a:spcPts val="2100"/>
              </a:spcAft>
            </a:pPr>
            <a:r>
              <a:rPr lang="en-GB" sz="4400" b="1" u="sng" dirty="0">
                <a:latin typeface="Calibri" panose="020F0502020204030204" pitchFamily="34" charset="0"/>
                <a:ea typeface="Times New Roman" panose="02020603050405020304" pitchFamily="18" charset="0"/>
                <a:cs typeface="Calibri" panose="020F0502020204030204" pitchFamily="34" charset="0"/>
              </a:rPr>
              <a:t>Au Clair de la Lune</a:t>
            </a:r>
            <a:endParaRPr lang="en-GB" sz="4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p:cNvSpPr>
            <a:spLocks noGrp="1"/>
          </p:cNvSpPr>
          <p:nvPr>
            <p:ph idx="1"/>
          </p:nvPr>
        </p:nvSpPr>
        <p:spPr>
          <a:xfrm>
            <a:off x="1275644" y="1853249"/>
            <a:ext cx="9316077" cy="4186308"/>
          </a:xfrm>
        </p:spPr>
        <p:txBody>
          <a:bodyPr>
            <a:normAutofit/>
          </a:bodyPr>
          <a:lstStyle/>
          <a:p>
            <a:pPr fontAlgn="base">
              <a:lnSpc>
                <a:spcPct val="150000"/>
              </a:lnSpc>
              <a:spcAft>
                <a:spcPts val="2100"/>
              </a:spcAft>
            </a:pPr>
            <a:r>
              <a:rPr lang="en-GB" sz="3200" dirty="0" smtClean="0">
                <a:latin typeface="Calibri" panose="020F0502020204030204" pitchFamily="34" charset="0"/>
                <a:ea typeface="Times New Roman" panose="02020603050405020304" pitchFamily="18" charset="0"/>
                <a:cs typeface="Calibri" panose="020F0502020204030204" pitchFamily="34" charset="0"/>
              </a:rPr>
              <a:t>Au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clair</a:t>
            </a:r>
            <a:r>
              <a:rPr lang="en-GB" sz="3200" dirty="0" smtClean="0">
                <a:latin typeface="Calibri" panose="020F0502020204030204" pitchFamily="34" charset="0"/>
                <a:ea typeface="Times New Roman" panose="02020603050405020304" pitchFamily="18" charset="0"/>
                <a:cs typeface="Calibri" panose="020F0502020204030204" pitchFamily="34" charset="0"/>
              </a:rPr>
              <a:t> de la Lune mon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ami</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Pierrot</a:t>
            </a:r>
            <a:r>
              <a:rPr lang="en-GB" sz="3200" dirty="0" smtClean="0">
                <a:latin typeface="Calibri" panose="020F0502020204030204" pitchFamily="34" charset="0"/>
                <a:ea typeface="Times New Roman" panose="02020603050405020304" pitchFamily="18" charset="0"/>
                <a:cs typeface="Calibri" panose="020F0502020204030204" pitchFamily="34" charset="0"/>
              </a:rPr>
              <a:t/>
            </a:r>
            <a:br>
              <a:rPr lang="en-GB" sz="3200" dirty="0" smtClean="0">
                <a:latin typeface="Calibri" panose="020F0502020204030204" pitchFamily="34" charset="0"/>
                <a:ea typeface="Times New Roman" panose="02020603050405020304" pitchFamily="18" charset="0"/>
                <a:cs typeface="Calibri" panose="020F0502020204030204" pitchFamily="34" charset="0"/>
              </a:rPr>
            </a:br>
            <a:r>
              <a:rPr lang="en-GB" sz="3200" dirty="0" err="1">
                <a:latin typeface="Calibri" panose="020F0502020204030204" pitchFamily="34" charset="0"/>
                <a:ea typeface="Times New Roman" panose="02020603050405020304" pitchFamily="18" charset="0"/>
                <a:cs typeface="Calibri" panose="020F0502020204030204" pitchFamily="34" charset="0"/>
              </a:rPr>
              <a:t>P</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rète</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moi</a:t>
            </a:r>
            <a:r>
              <a:rPr lang="en-GB" sz="3200" dirty="0" smtClean="0">
                <a:latin typeface="Calibri" panose="020F0502020204030204" pitchFamily="34" charset="0"/>
                <a:ea typeface="Times New Roman" panose="02020603050405020304" pitchFamily="18" charset="0"/>
                <a:cs typeface="Calibri" panose="020F0502020204030204" pitchFamily="34" charset="0"/>
              </a:rPr>
              <a:t> ta plume pour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écrire</a:t>
            </a:r>
            <a:r>
              <a:rPr lang="en-GB" sz="3200" dirty="0" smtClean="0">
                <a:latin typeface="Calibri" panose="020F0502020204030204" pitchFamily="34" charset="0"/>
                <a:ea typeface="Times New Roman" panose="02020603050405020304" pitchFamily="18" charset="0"/>
                <a:cs typeface="Calibri" panose="020F0502020204030204" pitchFamily="34" charset="0"/>
              </a:rPr>
              <a:t> un mot,</a:t>
            </a:r>
            <a:br>
              <a:rPr lang="en-GB" sz="3200" dirty="0" smtClean="0">
                <a:latin typeface="Calibri" panose="020F0502020204030204" pitchFamily="34" charset="0"/>
                <a:ea typeface="Times New Roman" panose="02020603050405020304" pitchFamily="18" charset="0"/>
                <a:cs typeface="Calibri" panose="020F0502020204030204" pitchFamily="34" charset="0"/>
              </a:rPr>
            </a:br>
            <a:r>
              <a:rPr lang="en-GB" sz="3200" dirty="0" smtClean="0">
                <a:latin typeface="Calibri" panose="020F0502020204030204" pitchFamily="34" charset="0"/>
                <a:ea typeface="Times New Roman" panose="02020603050405020304" pitchFamily="18" charset="0"/>
                <a:cs typeface="Calibri" panose="020F0502020204030204" pitchFamily="34" charset="0"/>
              </a:rPr>
              <a:t>Ma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chan-delle</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est</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morte</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jen’ai</a:t>
            </a:r>
            <a:r>
              <a:rPr lang="en-GB" sz="3200" dirty="0" smtClean="0">
                <a:latin typeface="Calibri" panose="020F0502020204030204" pitchFamily="34" charset="0"/>
                <a:ea typeface="Times New Roman" panose="02020603050405020304" pitchFamily="18" charset="0"/>
                <a:cs typeface="Calibri" panose="020F0502020204030204" pitchFamily="34" charset="0"/>
              </a:rPr>
              <a:t> plus de feu,</a:t>
            </a:r>
            <a:br>
              <a:rPr lang="en-GB" sz="3200" dirty="0" smtClean="0">
                <a:latin typeface="Calibri" panose="020F0502020204030204" pitchFamily="34" charset="0"/>
                <a:ea typeface="Times New Roman" panose="02020603050405020304" pitchFamily="18" charset="0"/>
                <a:cs typeface="Calibri" panose="020F0502020204030204" pitchFamily="34" charset="0"/>
              </a:rPr>
            </a:br>
            <a:r>
              <a:rPr lang="en-GB" sz="3200" dirty="0" err="1">
                <a:latin typeface="Calibri" panose="020F0502020204030204" pitchFamily="34" charset="0"/>
                <a:ea typeface="Times New Roman" panose="02020603050405020304" pitchFamily="18" charset="0"/>
                <a:cs typeface="Calibri" panose="020F0502020204030204" pitchFamily="34" charset="0"/>
              </a:rPr>
              <a:t>O</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uvre</a:t>
            </a:r>
            <a:r>
              <a:rPr lang="en-GB" sz="3200" dirty="0" smtClean="0">
                <a:latin typeface="Calibri" panose="020F0502020204030204" pitchFamily="34" charset="0"/>
                <a:ea typeface="Times New Roman" panose="02020603050405020304" pitchFamily="18" charset="0"/>
                <a:cs typeface="Calibri" panose="020F0502020204030204" pitchFamily="34" charset="0"/>
              </a:rPr>
              <a:t>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moi</a:t>
            </a:r>
            <a:r>
              <a:rPr lang="en-GB" sz="3200" dirty="0" smtClean="0">
                <a:latin typeface="Calibri" panose="020F0502020204030204" pitchFamily="34" charset="0"/>
                <a:ea typeface="Times New Roman" panose="02020603050405020304" pitchFamily="18" charset="0"/>
                <a:cs typeface="Calibri" panose="020F0502020204030204" pitchFamily="34" charset="0"/>
              </a:rPr>
              <a:t> ta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porte</a:t>
            </a:r>
            <a:r>
              <a:rPr lang="en-GB" sz="3200" dirty="0" smtClean="0">
                <a:latin typeface="Calibri" panose="020F0502020204030204" pitchFamily="34" charset="0"/>
                <a:ea typeface="Times New Roman" panose="02020603050405020304" pitchFamily="18" charset="0"/>
                <a:cs typeface="Calibri" panose="020F0502020204030204" pitchFamily="34" charset="0"/>
              </a:rPr>
              <a:t> pour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l’amour</a:t>
            </a:r>
            <a:r>
              <a:rPr lang="en-GB" sz="3200" dirty="0" smtClean="0">
                <a:latin typeface="Calibri" panose="020F0502020204030204" pitchFamily="34" charset="0"/>
                <a:ea typeface="Times New Roman" panose="02020603050405020304" pitchFamily="18" charset="0"/>
                <a:cs typeface="Calibri" panose="020F0502020204030204" pitchFamily="34" charset="0"/>
              </a:rPr>
              <a:t> de </a:t>
            </a:r>
            <a:r>
              <a:rPr lang="en-GB" sz="3200" dirty="0" err="1" smtClean="0">
                <a:latin typeface="Calibri" panose="020F0502020204030204" pitchFamily="34" charset="0"/>
                <a:ea typeface="Times New Roman" panose="02020603050405020304" pitchFamily="18" charset="0"/>
                <a:cs typeface="Calibri" panose="020F0502020204030204" pitchFamily="34" charset="0"/>
              </a:rPr>
              <a:t>dieu</a:t>
            </a:r>
            <a:r>
              <a:rPr lang="en-GB" sz="3200" dirty="0" smtClean="0">
                <a:latin typeface="Calibri" panose="020F0502020204030204" pitchFamily="34" charset="0"/>
                <a:ea typeface="Times New Roman" panose="02020603050405020304" pitchFamily="18" charset="0"/>
                <a:cs typeface="Calibri" panose="020F0502020204030204" pitchFamily="34" charset="0"/>
              </a:rPr>
              <a:t>.</a:t>
            </a:r>
            <a:endParaRPr lang="en-GB" sz="3200" dirty="0" smtClean="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716425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Translation </a:t>
            </a:r>
            <a:endParaRPr lang="en-GB" dirty="0"/>
          </a:p>
        </p:txBody>
      </p:sp>
      <p:sp>
        <p:nvSpPr>
          <p:cNvPr id="3" name="Content Placeholder 2"/>
          <p:cNvSpPr>
            <a:spLocks noGrp="1"/>
          </p:cNvSpPr>
          <p:nvPr>
            <p:ph idx="1"/>
          </p:nvPr>
        </p:nvSpPr>
        <p:spPr/>
        <p:txBody>
          <a:bodyPr>
            <a:normAutofit/>
          </a:bodyPr>
          <a:lstStyle/>
          <a:p>
            <a:pPr>
              <a:lnSpc>
                <a:spcPct val="200000"/>
              </a:lnSpc>
            </a:pPr>
            <a:r>
              <a:rPr lang="en-GB" sz="2400" dirty="0"/>
              <a:t>At your door I’m knocking, by the pale moonlight,</a:t>
            </a:r>
            <a:br>
              <a:rPr lang="en-GB" sz="2400" dirty="0"/>
            </a:br>
            <a:r>
              <a:rPr lang="en-GB" sz="2400" dirty="0"/>
              <a:t>Lend a pen, I beg you, I’ve a word to write.</a:t>
            </a:r>
            <a:br>
              <a:rPr lang="en-GB" sz="2400" dirty="0"/>
            </a:br>
            <a:r>
              <a:rPr lang="en-GB" sz="2400" dirty="0"/>
              <a:t>Out has gone my candle, my fire burns no more,</a:t>
            </a:r>
            <a:br>
              <a:rPr lang="en-GB" sz="2400" dirty="0"/>
            </a:br>
            <a:r>
              <a:rPr lang="en-GB" sz="2400" dirty="0"/>
              <a:t>For the love of heaven, open up the door!</a:t>
            </a:r>
          </a:p>
          <a:p>
            <a:pPr>
              <a:lnSpc>
                <a:spcPct val="200000"/>
              </a:lnSpc>
            </a:pPr>
            <a:endParaRPr lang="en-GB" dirty="0"/>
          </a:p>
        </p:txBody>
      </p:sp>
    </p:spTree>
    <p:extLst>
      <p:ext uri="{BB962C8B-B14F-4D97-AF65-F5344CB8AC3E}">
        <p14:creationId xmlns:p14="http://schemas.microsoft.com/office/powerpoint/2010/main" val="40531075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Au Clair De La Lune</a:t>
            </a:r>
            <a:endParaRPr lang="en-GB" dirty="0"/>
          </a:p>
        </p:txBody>
      </p:sp>
      <p:pic>
        <p:nvPicPr>
          <p:cNvPr id="1026" name="Picture 2" descr="Au Clair De La Lun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6110" y="1593941"/>
            <a:ext cx="10995429" cy="4956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8175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Down by the Station </a:t>
            </a:r>
            <a:endParaRPr lang="en-GB" b="1" u="sng" dirty="0"/>
          </a:p>
        </p:txBody>
      </p:sp>
      <p:pic>
        <p:nvPicPr>
          <p:cNvPr id="4" name="Content Placeholder 3"/>
          <p:cNvPicPr>
            <a:picLocks noGrp="1" noChangeAspect="1"/>
          </p:cNvPicPr>
          <p:nvPr>
            <p:ph idx="1"/>
          </p:nvPr>
        </p:nvPicPr>
        <p:blipFill>
          <a:blip r:embed="rId46">
            <a:extLst>
              <a:ext uri="{28A0092B-C50C-407E-A947-70E740481C1C}">
                <a14:useLocalDpi xmlns:a14="http://schemas.microsoft.com/office/drawing/2010/main" val="0"/>
              </a:ext>
            </a:extLst>
          </a:blip>
          <a:stretch>
            <a:fillRect/>
          </a:stretch>
        </p:blipFill>
        <p:spPr>
          <a:xfrm>
            <a:off x="378527" y="2370666"/>
            <a:ext cx="11787608" cy="3939823"/>
          </a:xfrm>
        </p:spPr>
      </p:pic>
      <p:sp>
        <p:nvSpPr>
          <p:cNvPr id="3" name="SMARTInkShape-3"/>
          <p:cNvSpPr/>
          <p:nvPr>
            <p:custDataLst>
              <p:tags r:id="rId1"/>
            </p:custDataLst>
          </p:nvPr>
        </p:nvSpPr>
        <p:spPr>
          <a:xfrm>
            <a:off x="1482847" y="4360383"/>
            <a:ext cx="151221" cy="139475"/>
          </a:xfrm>
          <a:custGeom>
            <a:avLst/>
            <a:gdLst/>
            <a:ahLst/>
            <a:cxnLst/>
            <a:rect l="0" t="0" r="0" b="0"/>
            <a:pathLst>
              <a:path w="151221" h="139475">
                <a:moveTo>
                  <a:pt x="151220" y="16883"/>
                </a:moveTo>
                <a:lnTo>
                  <a:pt x="151220" y="16883"/>
                </a:lnTo>
                <a:lnTo>
                  <a:pt x="146725" y="12389"/>
                </a:lnTo>
                <a:lnTo>
                  <a:pt x="142010" y="10182"/>
                </a:lnTo>
                <a:lnTo>
                  <a:pt x="139435" y="9594"/>
                </a:lnTo>
                <a:lnTo>
                  <a:pt x="127603" y="2831"/>
                </a:lnTo>
                <a:lnTo>
                  <a:pt x="76195" y="0"/>
                </a:lnTo>
                <a:lnTo>
                  <a:pt x="64253" y="913"/>
                </a:lnTo>
                <a:lnTo>
                  <a:pt x="19704" y="16808"/>
                </a:lnTo>
                <a:lnTo>
                  <a:pt x="13432" y="20927"/>
                </a:lnTo>
                <a:lnTo>
                  <a:pt x="10018" y="25893"/>
                </a:lnTo>
                <a:lnTo>
                  <a:pt x="8096" y="33977"/>
                </a:lnTo>
                <a:lnTo>
                  <a:pt x="7446" y="40643"/>
                </a:lnTo>
                <a:lnTo>
                  <a:pt x="11828" y="46292"/>
                </a:lnTo>
                <a:lnTo>
                  <a:pt x="13137" y="46838"/>
                </a:lnTo>
                <a:lnTo>
                  <a:pt x="14009" y="46260"/>
                </a:lnTo>
                <a:lnTo>
                  <a:pt x="14590" y="44935"/>
                </a:lnTo>
                <a:lnTo>
                  <a:pt x="16859" y="44992"/>
                </a:lnTo>
                <a:lnTo>
                  <a:pt x="37809" y="51061"/>
                </a:lnTo>
                <a:lnTo>
                  <a:pt x="43743" y="54965"/>
                </a:lnTo>
                <a:lnTo>
                  <a:pt x="46643" y="55441"/>
                </a:lnTo>
                <a:lnTo>
                  <a:pt x="49516" y="54819"/>
                </a:lnTo>
                <a:lnTo>
                  <a:pt x="55218" y="52558"/>
                </a:lnTo>
                <a:lnTo>
                  <a:pt x="94775" y="50756"/>
                </a:lnTo>
                <a:lnTo>
                  <a:pt x="96657" y="49814"/>
                </a:lnTo>
                <a:lnTo>
                  <a:pt x="97911" y="48244"/>
                </a:lnTo>
                <a:lnTo>
                  <a:pt x="98747" y="46257"/>
                </a:lnTo>
                <a:lnTo>
                  <a:pt x="100245" y="44932"/>
                </a:lnTo>
                <a:lnTo>
                  <a:pt x="108494" y="42387"/>
                </a:lnTo>
                <a:lnTo>
                  <a:pt x="117322" y="33848"/>
                </a:lnTo>
                <a:lnTo>
                  <a:pt x="121838" y="33827"/>
                </a:lnTo>
                <a:lnTo>
                  <a:pt x="123165" y="32883"/>
                </a:lnTo>
                <a:lnTo>
                  <a:pt x="124050" y="31312"/>
                </a:lnTo>
                <a:lnTo>
                  <a:pt x="125820" y="25350"/>
                </a:lnTo>
                <a:lnTo>
                  <a:pt x="125820" y="29845"/>
                </a:lnTo>
                <a:lnTo>
                  <a:pt x="128328" y="34560"/>
                </a:lnTo>
                <a:lnTo>
                  <a:pt x="147718" y="64318"/>
                </a:lnTo>
                <a:lnTo>
                  <a:pt x="150182" y="73167"/>
                </a:lnTo>
                <a:lnTo>
                  <a:pt x="151208" y="108865"/>
                </a:lnTo>
                <a:lnTo>
                  <a:pt x="148706" y="116718"/>
                </a:lnTo>
                <a:lnTo>
                  <a:pt x="146721" y="120129"/>
                </a:lnTo>
                <a:lnTo>
                  <a:pt x="144458" y="122402"/>
                </a:lnTo>
                <a:lnTo>
                  <a:pt x="139434" y="124929"/>
                </a:lnTo>
                <a:lnTo>
                  <a:pt x="128544" y="127492"/>
                </a:lnTo>
                <a:lnTo>
                  <a:pt x="110023" y="138682"/>
                </a:lnTo>
                <a:lnTo>
                  <a:pt x="105881" y="139474"/>
                </a:lnTo>
                <a:lnTo>
                  <a:pt x="102179" y="139063"/>
                </a:lnTo>
                <a:lnTo>
                  <a:pt x="94616" y="137037"/>
                </a:lnTo>
                <a:lnTo>
                  <a:pt x="42764" y="135435"/>
                </a:lnTo>
                <a:lnTo>
                  <a:pt x="31177" y="135422"/>
                </a:lnTo>
                <a:lnTo>
                  <a:pt x="24803" y="132910"/>
                </a:lnTo>
                <a:lnTo>
                  <a:pt x="21787" y="130923"/>
                </a:lnTo>
                <a:lnTo>
                  <a:pt x="19775" y="130539"/>
                </a:lnTo>
                <a:lnTo>
                  <a:pt x="18435" y="131224"/>
                </a:lnTo>
                <a:lnTo>
                  <a:pt x="17541" y="132622"/>
                </a:lnTo>
                <a:lnTo>
                  <a:pt x="16004" y="133553"/>
                </a:lnTo>
                <a:lnTo>
                  <a:pt x="11788" y="134588"/>
                </a:lnTo>
                <a:lnTo>
                  <a:pt x="10288" y="133924"/>
                </a:lnTo>
                <a:lnTo>
                  <a:pt x="9287" y="132540"/>
                </a:lnTo>
                <a:lnTo>
                  <a:pt x="7681" y="128054"/>
                </a:lnTo>
                <a:lnTo>
                  <a:pt x="7321" y="134336"/>
                </a:lnTo>
                <a:lnTo>
                  <a:pt x="4793" y="134937"/>
                </a:lnTo>
                <a:lnTo>
                  <a:pt x="2802" y="135096"/>
                </a:lnTo>
                <a:lnTo>
                  <a:pt x="1475" y="134262"/>
                </a:lnTo>
                <a:lnTo>
                  <a:pt x="590" y="132765"/>
                </a:lnTo>
                <a:lnTo>
                  <a:pt x="0" y="130827"/>
                </a:lnTo>
                <a:lnTo>
                  <a:pt x="547" y="130475"/>
                </a:lnTo>
                <a:lnTo>
                  <a:pt x="7286" y="135417"/>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SMARTInkShape-4"/>
          <p:cNvSpPr/>
          <p:nvPr>
            <p:custDataLst>
              <p:tags r:id="rId2"/>
            </p:custDataLst>
          </p:nvPr>
        </p:nvSpPr>
        <p:spPr>
          <a:xfrm>
            <a:off x="2650067" y="4351869"/>
            <a:ext cx="176023" cy="126927"/>
          </a:xfrm>
          <a:custGeom>
            <a:avLst/>
            <a:gdLst/>
            <a:ahLst/>
            <a:cxnLst/>
            <a:rect l="0" t="0" r="0" b="0"/>
            <a:pathLst>
              <a:path w="176023" h="126927">
                <a:moveTo>
                  <a:pt x="135466" y="8464"/>
                </a:moveTo>
                <a:lnTo>
                  <a:pt x="135466" y="8464"/>
                </a:lnTo>
                <a:lnTo>
                  <a:pt x="135466" y="346"/>
                </a:lnTo>
                <a:lnTo>
                  <a:pt x="107201" y="0"/>
                </a:lnTo>
                <a:lnTo>
                  <a:pt x="105333" y="940"/>
                </a:lnTo>
                <a:lnTo>
                  <a:pt x="104089" y="2507"/>
                </a:lnTo>
                <a:lnTo>
                  <a:pt x="103259" y="4493"/>
                </a:lnTo>
                <a:lnTo>
                  <a:pt x="101765" y="5817"/>
                </a:lnTo>
                <a:lnTo>
                  <a:pt x="92608" y="10450"/>
                </a:lnTo>
                <a:lnTo>
                  <a:pt x="64902" y="36721"/>
                </a:lnTo>
                <a:lnTo>
                  <a:pt x="63964" y="38591"/>
                </a:lnTo>
                <a:lnTo>
                  <a:pt x="64280" y="39837"/>
                </a:lnTo>
                <a:lnTo>
                  <a:pt x="71545" y="46333"/>
                </a:lnTo>
                <a:lnTo>
                  <a:pt x="74131" y="51322"/>
                </a:lnTo>
                <a:lnTo>
                  <a:pt x="74821" y="53969"/>
                </a:lnTo>
                <a:lnTo>
                  <a:pt x="80605" y="59420"/>
                </a:lnTo>
                <a:lnTo>
                  <a:pt x="90658" y="66090"/>
                </a:lnTo>
                <a:lnTo>
                  <a:pt x="121089" y="67688"/>
                </a:lnTo>
                <a:lnTo>
                  <a:pt x="123059" y="66762"/>
                </a:lnTo>
                <a:lnTo>
                  <a:pt x="124372" y="65203"/>
                </a:lnTo>
                <a:lnTo>
                  <a:pt x="125832" y="60963"/>
                </a:lnTo>
                <a:lnTo>
                  <a:pt x="126986" y="31029"/>
                </a:lnTo>
                <a:lnTo>
                  <a:pt x="125109" y="28211"/>
                </a:lnTo>
                <a:lnTo>
                  <a:pt x="115359" y="19751"/>
                </a:lnTo>
                <a:lnTo>
                  <a:pt x="110763" y="10136"/>
                </a:lnTo>
                <a:lnTo>
                  <a:pt x="109590" y="9579"/>
                </a:lnTo>
                <a:lnTo>
                  <a:pt x="101966" y="8508"/>
                </a:lnTo>
                <a:lnTo>
                  <a:pt x="106203" y="8477"/>
                </a:lnTo>
                <a:lnTo>
                  <a:pt x="107490" y="9413"/>
                </a:lnTo>
                <a:lnTo>
                  <a:pt x="108922" y="12963"/>
                </a:lnTo>
                <a:lnTo>
                  <a:pt x="114575" y="17676"/>
                </a:lnTo>
                <a:lnTo>
                  <a:pt x="129040" y="28367"/>
                </a:lnTo>
                <a:lnTo>
                  <a:pt x="165712" y="78180"/>
                </a:lnTo>
                <a:lnTo>
                  <a:pt x="173800" y="90164"/>
                </a:lnTo>
                <a:lnTo>
                  <a:pt x="176022" y="99965"/>
                </a:lnTo>
                <a:lnTo>
                  <a:pt x="174501" y="108084"/>
                </a:lnTo>
                <a:lnTo>
                  <a:pt x="172778" y="111567"/>
                </a:lnTo>
                <a:lnTo>
                  <a:pt x="170689" y="113888"/>
                </a:lnTo>
                <a:lnTo>
                  <a:pt x="165859" y="116467"/>
                </a:lnTo>
                <a:lnTo>
                  <a:pt x="116696" y="125767"/>
                </a:lnTo>
                <a:lnTo>
                  <a:pt x="67782" y="126926"/>
                </a:lnTo>
                <a:lnTo>
                  <a:pt x="49769" y="126036"/>
                </a:lnTo>
                <a:lnTo>
                  <a:pt x="28627" y="119314"/>
                </a:lnTo>
                <a:lnTo>
                  <a:pt x="0" y="110064"/>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SMARTInkShape-5"/>
          <p:cNvSpPr/>
          <p:nvPr>
            <p:custDataLst>
              <p:tags r:id="rId3"/>
            </p:custDataLst>
          </p:nvPr>
        </p:nvSpPr>
        <p:spPr>
          <a:xfrm>
            <a:off x="3337758" y="4338548"/>
            <a:ext cx="226710" cy="89520"/>
          </a:xfrm>
          <a:custGeom>
            <a:avLst/>
            <a:gdLst/>
            <a:ahLst/>
            <a:cxnLst/>
            <a:rect l="0" t="0" r="0" b="0"/>
            <a:pathLst>
              <a:path w="226710" h="89520">
                <a:moveTo>
                  <a:pt x="108175" y="30252"/>
                </a:moveTo>
                <a:lnTo>
                  <a:pt x="108175" y="30252"/>
                </a:lnTo>
                <a:lnTo>
                  <a:pt x="108175" y="25757"/>
                </a:lnTo>
                <a:lnTo>
                  <a:pt x="109116" y="24433"/>
                </a:lnTo>
                <a:lnTo>
                  <a:pt x="110684" y="23550"/>
                </a:lnTo>
                <a:lnTo>
                  <a:pt x="115465" y="22134"/>
                </a:lnTo>
                <a:lnTo>
                  <a:pt x="116119" y="19431"/>
                </a:lnTo>
                <a:lnTo>
                  <a:pt x="116539" y="10032"/>
                </a:lnTo>
                <a:lnTo>
                  <a:pt x="115633" y="8305"/>
                </a:lnTo>
                <a:lnTo>
                  <a:pt x="114088" y="7154"/>
                </a:lnTo>
                <a:lnTo>
                  <a:pt x="109862" y="5875"/>
                </a:lnTo>
                <a:lnTo>
                  <a:pt x="71127" y="0"/>
                </a:lnTo>
                <a:lnTo>
                  <a:pt x="60038" y="2068"/>
                </a:lnTo>
                <a:lnTo>
                  <a:pt x="11062" y="22601"/>
                </a:lnTo>
                <a:lnTo>
                  <a:pt x="4493" y="30301"/>
                </a:lnTo>
                <a:lnTo>
                  <a:pt x="946" y="37486"/>
                </a:lnTo>
                <a:lnTo>
                  <a:pt x="0" y="40719"/>
                </a:lnTo>
                <a:lnTo>
                  <a:pt x="310" y="43815"/>
                </a:lnTo>
                <a:lnTo>
                  <a:pt x="3164" y="49764"/>
                </a:lnTo>
                <a:lnTo>
                  <a:pt x="10059" y="58401"/>
                </a:lnTo>
                <a:lnTo>
                  <a:pt x="15336" y="61578"/>
                </a:lnTo>
                <a:lnTo>
                  <a:pt x="26105" y="63365"/>
                </a:lnTo>
                <a:lnTo>
                  <a:pt x="35951" y="64725"/>
                </a:lnTo>
                <a:lnTo>
                  <a:pt x="51132" y="68897"/>
                </a:lnTo>
                <a:lnTo>
                  <a:pt x="58677" y="66870"/>
                </a:lnTo>
                <a:lnTo>
                  <a:pt x="72127" y="58843"/>
                </a:lnTo>
                <a:lnTo>
                  <a:pt x="96075" y="54991"/>
                </a:lnTo>
                <a:lnTo>
                  <a:pt x="102170" y="51282"/>
                </a:lnTo>
                <a:lnTo>
                  <a:pt x="105507" y="46498"/>
                </a:lnTo>
                <a:lnTo>
                  <a:pt x="107385" y="38514"/>
                </a:lnTo>
                <a:lnTo>
                  <a:pt x="107648" y="35760"/>
                </a:lnTo>
                <a:lnTo>
                  <a:pt x="108765" y="33924"/>
                </a:lnTo>
                <a:lnTo>
                  <a:pt x="110450" y="32700"/>
                </a:lnTo>
                <a:lnTo>
                  <a:pt x="116641" y="30252"/>
                </a:lnTo>
                <a:lnTo>
                  <a:pt x="116641" y="39241"/>
                </a:lnTo>
                <a:lnTo>
                  <a:pt x="119150" y="46163"/>
                </a:lnTo>
                <a:lnTo>
                  <a:pt x="128427" y="58273"/>
                </a:lnTo>
                <a:lnTo>
                  <a:pt x="144196" y="69723"/>
                </a:lnTo>
                <a:lnTo>
                  <a:pt x="147703" y="75390"/>
                </a:lnTo>
                <a:lnTo>
                  <a:pt x="150520" y="77277"/>
                </a:lnTo>
                <a:lnTo>
                  <a:pt x="166051" y="80307"/>
                </a:lnTo>
                <a:lnTo>
                  <a:pt x="173409" y="81661"/>
                </a:lnTo>
                <a:lnTo>
                  <a:pt x="226709" y="89519"/>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 name="SMARTInkShape-6"/>
          <p:cNvSpPr/>
          <p:nvPr>
            <p:custDataLst>
              <p:tags r:id="rId4"/>
            </p:custDataLst>
          </p:nvPr>
        </p:nvSpPr>
        <p:spPr>
          <a:xfrm>
            <a:off x="4360333" y="4301066"/>
            <a:ext cx="134991" cy="126967"/>
          </a:xfrm>
          <a:custGeom>
            <a:avLst/>
            <a:gdLst/>
            <a:ahLst/>
            <a:cxnLst/>
            <a:rect l="0" t="0" r="0" b="0"/>
            <a:pathLst>
              <a:path w="134991" h="126967">
                <a:moveTo>
                  <a:pt x="8467" y="0"/>
                </a:moveTo>
                <a:lnTo>
                  <a:pt x="8467" y="0"/>
                </a:lnTo>
                <a:lnTo>
                  <a:pt x="7526" y="50945"/>
                </a:lnTo>
                <a:lnTo>
                  <a:pt x="3589" y="63282"/>
                </a:lnTo>
                <a:lnTo>
                  <a:pt x="9244" y="97951"/>
                </a:lnTo>
                <a:lnTo>
                  <a:pt x="15136" y="109904"/>
                </a:lnTo>
                <a:lnTo>
                  <a:pt x="15735" y="112781"/>
                </a:lnTo>
                <a:lnTo>
                  <a:pt x="17075" y="114698"/>
                </a:lnTo>
                <a:lnTo>
                  <a:pt x="18909" y="115977"/>
                </a:lnTo>
                <a:lnTo>
                  <a:pt x="23456" y="118339"/>
                </a:lnTo>
                <a:lnTo>
                  <a:pt x="28613" y="122523"/>
                </a:lnTo>
                <a:lnTo>
                  <a:pt x="36549" y="125010"/>
                </a:lnTo>
                <a:lnTo>
                  <a:pt x="77745" y="126966"/>
                </a:lnTo>
                <a:lnTo>
                  <a:pt x="111263" y="118376"/>
                </a:lnTo>
                <a:lnTo>
                  <a:pt x="113687" y="116547"/>
                </a:lnTo>
                <a:lnTo>
                  <a:pt x="115302" y="114387"/>
                </a:lnTo>
                <a:lnTo>
                  <a:pt x="119606" y="111987"/>
                </a:lnTo>
                <a:lnTo>
                  <a:pt x="122071" y="111347"/>
                </a:lnTo>
                <a:lnTo>
                  <a:pt x="133857" y="102890"/>
                </a:lnTo>
                <a:lnTo>
                  <a:pt x="134752" y="99665"/>
                </a:lnTo>
                <a:lnTo>
                  <a:pt x="134990" y="97488"/>
                </a:lnTo>
                <a:lnTo>
                  <a:pt x="134208" y="96037"/>
                </a:lnTo>
                <a:lnTo>
                  <a:pt x="132746" y="95069"/>
                </a:lnTo>
                <a:lnTo>
                  <a:pt x="130831" y="94424"/>
                </a:lnTo>
                <a:lnTo>
                  <a:pt x="129555" y="93053"/>
                </a:lnTo>
                <a:lnTo>
                  <a:pt x="128136" y="89021"/>
                </a:lnTo>
                <a:lnTo>
                  <a:pt x="126816" y="87570"/>
                </a:lnTo>
                <a:lnTo>
                  <a:pt x="111685" y="79103"/>
                </a:lnTo>
                <a:lnTo>
                  <a:pt x="59197" y="68307"/>
                </a:lnTo>
                <a:lnTo>
                  <a:pt x="24247" y="67767"/>
                </a:lnTo>
                <a:lnTo>
                  <a:pt x="17675" y="70257"/>
                </a:lnTo>
                <a:lnTo>
                  <a:pt x="11619" y="73559"/>
                </a:lnTo>
                <a:lnTo>
                  <a:pt x="5790" y="75027"/>
                </a:lnTo>
                <a:lnTo>
                  <a:pt x="3861" y="76359"/>
                </a:lnTo>
                <a:lnTo>
                  <a:pt x="0" y="93134"/>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SMARTInkShape-7"/>
          <p:cNvSpPr/>
          <p:nvPr>
            <p:custDataLst>
              <p:tags r:id="rId5"/>
            </p:custDataLst>
          </p:nvPr>
        </p:nvSpPr>
        <p:spPr>
          <a:xfrm>
            <a:off x="5461000" y="4301075"/>
            <a:ext cx="135433" cy="143566"/>
          </a:xfrm>
          <a:custGeom>
            <a:avLst/>
            <a:gdLst/>
            <a:ahLst/>
            <a:cxnLst/>
            <a:rect l="0" t="0" r="0" b="0"/>
            <a:pathLst>
              <a:path w="135433" h="143566">
                <a:moveTo>
                  <a:pt x="42333" y="8458"/>
                </a:moveTo>
                <a:lnTo>
                  <a:pt x="42333" y="8458"/>
                </a:lnTo>
                <a:lnTo>
                  <a:pt x="49623" y="8458"/>
                </a:lnTo>
                <a:lnTo>
                  <a:pt x="50015" y="7517"/>
                </a:lnTo>
                <a:lnTo>
                  <a:pt x="50451" y="3964"/>
                </a:lnTo>
                <a:lnTo>
                  <a:pt x="51508" y="2639"/>
                </a:lnTo>
                <a:lnTo>
                  <a:pt x="59160" y="22"/>
                </a:lnTo>
                <a:lnTo>
                  <a:pt x="54740" y="0"/>
                </a:lnTo>
                <a:lnTo>
                  <a:pt x="53426" y="938"/>
                </a:lnTo>
                <a:lnTo>
                  <a:pt x="51967" y="4489"/>
                </a:lnTo>
                <a:lnTo>
                  <a:pt x="48445" y="26355"/>
                </a:lnTo>
                <a:lnTo>
                  <a:pt x="44145" y="42610"/>
                </a:lnTo>
                <a:lnTo>
                  <a:pt x="42198" y="52800"/>
                </a:lnTo>
                <a:lnTo>
                  <a:pt x="35812" y="63825"/>
                </a:lnTo>
                <a:lnTo>
                  <a:pt x="28903" y="73050"/>
                </a:lnTo>
                <a:lnTo>
                  <a:pt x="26958" y="78872"/>
                </a:lnTo>
                <a:lnTo>
                  <a:pt x="25441" y="112528"/>
                </a:lnTo>
                <a:lnTo>
                  <a:pt x="26368" y="114526"/>
                </a:lnTo>
                <a:lnTo>
                  <a:pt x="27927" y="115860"/>
                </a:lnTo>
                <a:lnTo>
                  <a:pt x="32167" y="118282"/>
                </a:lnTo>
                <a:lnTo>
                  <a:pt x="37188" y="122493"/>
                </a:lnTo>
                <a:lnTo>
                  <a:pt x="40046" y="127500"/>
                </a:lnTo>
                <a:lnTo>
                  <a:pt x="40809" y="130153"/>
                </a:lnTo>
                <a:lnTo>
                  <a:pt x="42257" y="131922"/>
                </a:lnTo>
                <a:lnTo>
                  <a:pt x="46376" y="133887"/>
                </a:lnTo>
                <a:lnTo>
                  <a:pt x="87150" y="143565"/>
                </a:lnTo>
                <a:lnTo>
                  <a:pt x="92982" y="141256"/>
                </a:lnTo>
                <a:lnTo>
                  <a:pt x="110053" y="129266"/>
                </a:lnTo>
                <a:lnTo>
                  <a:pt x="121353" y="127441"/>
                </a:lnTo>
                <a:lnTo>
                  <a:pt x="123235" y="126350"/>
                </a:lnTo>
                <a:lnTo>
                  <a:pt x="124490" y="124682"/>
                </a:lnTo>
                <a:lnTo>
                  <a:pt x="126825" y="120321"/>
                </a:lnTo>
                <a:lnTo>
                  <a:pt x="134143" y="111596"/>
                </a:lnTo>
                <a:lnTo>
                  <a:pt x="135350" y="102904"/>
                </a:lnTo>
                <a:lnTo>
                  <a:pt x="135432" y="97486"/>
                </a:lnTo>
                <a:lnTo>
                  <a:pt x="134503" y="96032"/>
                </a:lnTo>
                <a:lnTo>
                  <a:pt x="132943" y="95063"/>
                </a:lnTo>
                <a:lnTo>
                  <a:pt x="126252" y="93699"/>
                </a:lnTo>
                <a:lnTo>
                  <a:pt x="123679" y="93508"/>
                </a:lnTo>
                <a:lnTo>
                  <a:pt x="121964" y="92439"/>
                </a:lnTo>
                <a:lnTo>
                  <a:pt x="120821" y="90786"/>
                </a:lnTo>
                <a:lnTo>
                  <a:pt x="120059" y="88743"/>
                </a:lnTo>
                <a:lnTo>
                  <a:pt x="117668" y="87382"/>
                </a:lnTo>
                <a:lnTo>
                  <a:pt x="106256" y="84524"/>
                </a:lnTo>
                <a:lnTo>
                  <a:pt x="77475" y="69659"/>
                </a:lnTo>
                <a:lnTo>
                  <a:pt x="52677" y="65386"/>
                </a:lnTo>
                <a:lnTo>
                  <a:pt x="45050" y="61982"/>
                </a:lnTo>
                <a:lnTo>
                  <a:pt x="35387" y="60468"/>
                </a:lnTo>
                <a:lnTo>
                  <a:pt x="27330" y="62305"/>
                </a:lnTo>
                <a:lnTo>
                  <a:pt x="19672" y="65316"/>
                </a:lnTo>
                <a:lnTo>
                  <a:pt x="0" y="76191"/>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 name="SMARTInkShape-8"/>
          <p:cNvSpPr/>
          <p:nvPr>
            <p:custDataLst>
              <p:tags r:id="rId6"/>
            </p:custDataLst>
          </p:nvPr>
        </p:nvSpPr>
        <p:spPr>
          <a:xfrm>
            <a:off x="6612513" y="4304936"/>
            <a:ext cx="143887" cy="80763"/>
          </a:xfrm>
          <a:custGeom>
            <a:avLst/>
            <a:gdLst/>
            <a:ahLst/>
            <a:cxnLst/>
            <a:rect l="0" t="0" r="0" b="0"/>
            <a:pathLst>
              <a:path w="143887" h="80763">
                <a:moveTo>
                  <a:pt x="101554" y="13064"/>
                </a:moveTo>
                <a:lnTo>
                  <a:pt x="101554" y="13064"/>
                </a:lnTo>
                <a:lnTo>
                  <a:pt x="88941" y="13064"/>
                </a:lnTo>
                <a:lnTo>
                  <a:pt x="61208" y="4946"/>
                </a:lnTo>
                <a:lnTo>
                  <a:pt x="22526" y="19597"/>
                </a:lnTo>
                <a:lnTo>
                  <a:pt x="5969" y="32936"/>
                </a:lnTo>
                <a:lnTo>
                  <a:pt x="2626" y="41024"/>
                </a:lnTo>
                <a:lnTo>
                  <a:pt x="0" y="66932"/>
                </a:lnTo>
                <a:lnTo>
                  <a:pt x="924" y="68732"/>
                </a:lnTo>
                <a:lnTo>
                  <a:pt x="2482" y="69931"/>
                </a:lnTo>
                <a:lnTo>
                  <a:pt x="4462" y="70731"/>
                </a:lnTo>
                <a:lnTo>
                  <a:pt x="5780" y="72205"/>
                </a:lnTo>
                <a:lnTo>
                  <a:pt x="7247" y="76351"/>
                </a:lnTo>
                <a:lnTo>
                  <a:pt x="9520" y="77833"/>
                </a:lnTo>
                <a:lnTo>
                  <a:pt x="27391" y="80407"/>
                </a:lnTo>
                <a:lnTo>
                  <a:pt x="52330" y="80762"/>
                </a:lnTo>
                <a:lnTo>
                  <a:pt x="80940" y="72173"/>
                </a:lnTo>
                <a:lnTo>
                  <a:pt x="87062" y="68184"/>
                </a:lnTo>
                <a:lnTo>
                  <a:pt x="90409" y="63275"/>
                </a:lnTo>
                <a:lnTo>
                  <a:pt x="92293" y="55223"/>
                </a:lnTo>
                <a:lnTo>
                  <a:pt x="92558" y="52459"/>
                </a:lnTo>
                <a:lnTo>
                  <a:pt x="90342" y="46879"/>
                </a:lnTo>
                <a:lnTo>
                  <a:pt x="87163" y="41263"/>
                </a:lnTo>
                <a:lnTo>
                  <a:pt x="85374" y="31872"/>
                </a:lnTo>
                <a:lnTo>
                  <a:pt x="84954" y="22677"/>
                </a:lnTo>
                <a:lnTo>
                  <a:pt x="83902" y="19473"/>
                </a:lnTo>
                <a:lnTo>
                  <a:pt x="82261" y="17336"/>
                </a:lnTo>
                <a:lnTo>
                  <a:pt x="80225" y="15912"/>
                </a:lnTo>
                <a:lnTo>
                  <a:pt x="78868" y="14022"/>
                </a:lnTo>
                <a:lnTo>
                  <a:pt x="77360" y="9413"/>
                </a:lnTo>
                <a:lnTo>
                  <a:pt x="76017" y="7808"/>
                </a:lnTo>
                <a:lnTo>
                  <a:pt x="72016" y="6024"/>
                </a:lnTo>
                <a:lnTo>
                  <a:pt x="70574" y="4607"/>
                </a:lnTo>
                <a:lnTo>
                  <a:pt x="68542" y="0"/>
                </a:lnTo>
                <a:lnTo>
                  <a:pt x="68256" y="592"/>
                </a:lnTo>
                <a:lnTo>
                  <a:pt x="67799" y="3806"/>
                </a:lnTo>
                <a:lnTo>
                  <a:pt x="72215" y="8858"/>
                </a:lnTo>
                <a:lnTo>
                  <a:pt x="76911" y="11195"/>
                </a:lnTo>
                <a:lnTo>
                  <a:pt x="79481" y="11817"/>
                </a:lnTo>
                <a:lnTo>
                  <a:pt x="84845" y="17528"/>
                </a:lnTo>
                <a:lnTo>
                  <a:pt x="107518" y="46826"/>
                </a:lnTo>
                <a:lnTo>
                  <a:pt x="108352" y="49683"/>
                </a:lnTo>
                <a:lnTo>
                  <a:pt x="109850" y="51588"/>
                </a:lnTo>
                <a:lnTo>
                  <a:pt x="114021" y="53704"/>
                </a:lnTo>
                <a:lnTo>
                  <a:pt x="124363" y="56003"/>
                </a:lnTo>
                <a:lnTo>
                  <a:pt x="143886" y="72330"/>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SMARTInkShape-9"/>
          <p:cNvSpPr/>
          <p:nvPr>
            <p:custDataLst>
              <p:tags r:id="rId7"/>
            </p:custDataLst>
          </p:nvPr>
        </p:nvSpPr>
        <p:spPr>
          <a:xfrm>
            <a:off x="7247467" y="4313122"/>
            <a:ext cx="135323" cy="145358"/>
          </a:xfrm>
          <a:custGeom>
            <a:avLst/>
            <a:gdLst/>
            <a:ahLst/>
            <a:cxnLst/>
            <a:rect l="0" t="0" r="0" b="0"/>
            <a:pathLst>
              <a:path w="135323" h="145358">
                <a:moveTo>
                  <a:pt x="118533" y="4878"/>
                </a:moveTo>
                <a:lnTo>
                  <a:pt x="118533" y="4878"/>
                </a:lnTo>
                <a:lnTo>
                  <a:pt x="114039" y="383"/>
                </a:lnTo>
                <a:lnTo>
                  <a:pt x="111774" y="0"/>
                </a:lnTo>
                <a:lnTo>
                  <a:pt x="109322" y="685"/>
                </a:lnTo>
                <a:lnTo>
                  <a:pt x="106748" y="2083"/>
                </a:lnTo>
                <a:lnTo>
                  <a:pt x="61928" y="16590"/>
                </a:lnTo>
                <a:lnTo>
                  <a:pt x="49602" y="24759"/>
                </a:lnTo>
                <a:lnTo>
                  <a:pt x="39991" y="37632"/>
                </a:lnTo>
                <a:lnTo>
                  <a:pt x="35681" y="48868"/>
                </a:lnTo>
                <a:lnTo>
                  <a:pt x="36016" y="52078"/>
                </a:lnTo>
                <a:lnTo>
                  <a:pt x="38898" y="58154"/>
                </a:lnTo>
                <a:lnTo>
                  <a:pt x="53816" y="75403"/>
                </a:lnTo>
                <a:lnTo>
                  <a:pt x="59353" y="78555"/>
                </a:lnTo>
                <a:lnTo>
                  <a:pt x="62147" y="79396"/>
                </a:lnTo>
                <a:lnTo>
                  <a:pt x="70266" y="77822"/>
                </a:lnTo>
                <a:lnTo>
                  <a:pt x="95348" y="66537"/>
                </a:lnTo>
                <a:lnTo>
                  <a:pt x="106228" y="59313"/>
                </a:lnTo>
                <a:lnTo>
                  <a:pt x="112438" y="57294"/>
                </a:lnTo>
                <a:lnTo>
                  <a:pt x="114469" y="55814"/>
                </a:lnTo>
                <a:lnTo>
                  <a:pt x="115824" y="53887"/>
                </a:lnTo>
                <a:lnTo>
                  <a:pt x="117997" y="48529"/>
                </a:lnTo>
                <a:lnTo>
                  <a:pt x="118373" y="43107"/>
                </a:lnTo>
                <a:lnTo>
                  <a:pt x="115953" y="38174"/>
                </a:lnTo>
                <a:lnTo>
                  <a:pt x="112682" y="32846"/>
                </a:lnTo>
                <a:lnTo>
                  <a:pt x="111229" y="27343"/>
                </a:lnTo>
                <a:lnTo>
                  <a:pt x="109901" y="25499"/>
                </a:lnTo>
                <a:lnTo>
                  <a:pt x="108075" y="24269"/>
                </a:lnTo>
                <a:lnTo>
                  <a:pt x="105916" y="23451"/>
                </a:lnTo>
                <a:lnTo>
                  <a:pt x="104478" y="21963"/>
                </a:lnTo>
                <a:lnTo>
                  <a:pt x="101608" y="13379"/>
                </a:lnTo>
                <a:lnTo>
                  <a:pt x="101601" y="13348"/>
                </a:lnTo>
                <a:lnTo>
                  <a:pt x="106094" y="17840"/>
                </a:lnTo>
                <a:lnTo>
                  <a:pt x="108301" y="22555"/>
                </a:lnTo>
                <a:lnTo>
                  <a:pt x="114212" y="37742"/>
                </a:lnTo>
                <a:lnTo>
                  <a:pt x="131779" y="67858"/>
                </a:lnTo>
                <a:lnTo>
                  <a:pt x="135322" y="107662"/>
                </a:lnTo>
                <a:lnTo>
                  <a:pt x="132893" y="114217"/>
                </a:lnTo>
                <a:lnTo>
                  <a:pt x="123668" y="126090"/>
                </a:lnTo>
                <a:lnTo>
                  <a:pt x="95414" y="143154"/>
                </a:lnTo>
                <a:lnTo>
                  <a:pt x="90891" y="144099"/>
                </a:lnTo>
                <a:lnTo>
                  <a:pt x="86933" y="143788"/>
                </a:lnTo>
                <a:lnTo>
                  <a:pt x="73826" y="141024"/>
                </a:lnTo>
                <a:lnTo>
                  <a:pt x="67932" y="143155"/>
                </a:lnTo>
                <a:lnTo>
                  <a:pt x="65042" y="145040"/>
                </a:lnTo>
                <a:lnTo>
                  <a:pt x="62177" y="145357"/>
                </a:lnTo>
                <a:lnTo>
                  <a:pt x="40285" y="139968"/>
                </a:lnTo>
                <a:lnTo>
                  <a:pt x="38145" y="138212"/>
                </a:lnTo>
                <a:lnTo>
                  <a:pt x="36719" y="136101"/>
                </a:lnTo>
                <a:lnTo>
                  <a:pt x="34827" y="134693"/>
                </a:lnTo>
                <a:lnTo>
                  <a:pt x="30216" y="133129"/>
                </a:lnTo>
                <a:lnTo>
                  <a:pt x="18533" y="131988"/>
                </a:lnTo>
                <a:lnTo>
                  <a:pt x="9784" y="124598"/>
                </a:lnTo>
                <a:lnTo>
                  <a:pt x="8403" y="125144"/>
                </a:lnTo>
                <a:lnTo>
                  <a:pt x="0" y="131878"/>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SMARTInkShape-10"/>
          <p:cNvSpPr/>
          <p:nvPr>
            <p:custDataLst>
              <p:tags r:id="rId8"/>
            </p:custDataLst>
          </p:nvPr>
        </p:nvSpPr>
        <p:spPr>
          <a:xfrm>
            <a:off x="7984947" y="4336119"/>
            <a:ext cx="219254" cy="83056"/>
          </a:xfrm>
          <a:custGeom>
            <a:avLst/>
            <a:gdLst/>
            <a:ahLst/>
            <a:cxnLst/>
            <a:rect l="0" t="0" r="0" b="0"/>
            <a:pathLst>
              <a:path w="219254" h="83056">
                <a:moveTo>
                  <a:pt x="126120" y="7281"/>
                </a:moveTo>
                <a:lnTo>
                  <a:pt x="126120" y="7281"/>
                </a:lnTo>
                <a:lnTo>
                  <a:pt x="126120" y="14571"/>
                </a:lnTo>
                <a:lnTo>
                  <a:pt x="116909" y="8891"/>
                </a:lnTo>
                <a:lnTo>
                  <a:pt x="82034" y="0"/>
                </a:lnTo>
                <a:lnTo>
                  <a:pt x="44965" y="7506"/>
                </a:lnTo>
                <a:lnTo>
                  <a:pt x="18863" y="16781"/>
                </a:lnTo>
                <a:lnTo>
                  <a:pt x="9148" y="24360"/>
                </a:lnTo>
                <a:lnTo>
                  <a:pt x="3575" y="34000"/>
                </a:lnTo>
                <a:lnTo>
                  <a:pt x="0" y="51024"/>
                </a:lnTo>
                <a:lnTo>
                  <a:pt x="3874" y="64979"/>
                </a:lnTo>
                <a:lnTo>
                  <a:pt x="6053" y="68324"/>
                </a:lnTo>
                <a:lnTo>
                  <a:pt x="10981" y="72041"/>
                </a:lnTo>
                <a:lnTo>
                  <a:pt x="31295" y="81324"/>
                </a:lnTo>
                <a:lnTo>
                  <a:pt x="43942" y="83055"/>
                </a:lnTo>
                <a:lnTo>
                  <a:pt x="49772" y="80783"/>
                </a:lnTo>
                <a:lnTo>
                  <a:pt x="65673" y="71660"/>
                </a:lnTo>
                <a:lnTo>
                  <a:pt x="89960" y="64712"/>
                </a:lnTo>
                <a:lnTo>
                  <a:pt x="93547" y="62502"/>
                </a:lnTo>
                <a:lnTo>
                  <a:pt x="97532" y="57536"/>
                </a:lnTo>
                <a:lnTo>
                  <a:pt x="99776" y="49453"/>
                </a:lnTo>
                <a:lnTo>
                  <a:pt x="100720" y="15757"/>
                </a:lnTo>
                <a:lnTo>
                  <a:pt x="100720" y="20245"/>
                </a:lnTo>
                <a:lnTo>
                  <a:pt x="103228" y="24959"/>
                </a:lnTo>
                <a:lnTo>
                  <a:pt x="108419" y="30189"/>
                </a:lnTo>
                <a:lnTo>
                  <a:pt x="120039" y="38424"/>
                </a:lnTo>
                <a:lnTo>
                  <a:pt x="126199" y="46820"/>
                </a:lnTo>
                <a:lnTo>
                  <a:pt x="149026" y="62787"/>
                </a:lnTo>
                <a:lnTo>
                  <a:pt x="170018" y="66052"/>
                </a:lnTo>
                <a:lnTo>
                  <a:pt x="195388" y="66504"/>
                </a:lnTo>
                <a:lnTo>
                  <a:pt x="201746" y="69037"/>
                </a:lnTo>
                <a:lnTo>
                  <a:pt x="209001" y="73834"/>
                </a:lnTo>
                <a:lnTo>
                  <a:pt x="209596" y="73286"/>
                </a:lnTo>
                <a:lnTo>
                  <a:pt x="210257" y="70169"/>
                </a:lnTo>
                <a:lnTo>
                  <a:pt x="211374" y="68962"/>
                </a:lnTo>
                <a:lnTo>
                  <a:pt x="219253" y="75014"/>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 name="SMARTInkShape-11"/>
          <p:cNvSpPr/>
          <p:nvPr>
            <p:custDataLst>
              <p:tags r:id="rId9"/>
            </p:custDataLst>
          </p:nvPr>
        </p:nvSpPr>
        <p:spPr>
          <a:xfrm>
            <a:off x="8915401" y="4301066"/>
            <a:ext cx="143887" cy="126955"/>
          </a:xfrm>
          <a:custGeom>
            <a:avLst/>
            <a:gdLst/>
            <a:ahLst/>
            <a:cxnLst/>
            <a:rect l="0" t="0" r="0" b="0"/>
            <a:pathLst>
              <a:path w="143887" h="126955">
                <a:moveTo>
                  <a:pt x="8466" y="0"/>
                </a:moveTo>
                <a:lnTo>
                  <a:pt x="8466" y="0"/>
                </a:lnTo>
                <a:lnTo>
                  <a:pt x="1176" y="0"/>
                </a:lnTo>
                <a:lnTo>
                  <a:pt x="783" y="941"/>
                </a:lnTo>
                <a:lnTo>
                  <a:pt x="0" y="52834"/>
                </a:lnTo>
                <a:lnTo>
                  <a:pt x="939" y="62993"/>
                </a:lnTo>
                <a:lnTo>
                  <a:pt x="6758" y="78350"/>
                </a:lnTo>
                <a:lnTo>
                  <a:pt x="13500" y="90217"/>
                </a:lnTo>
                <a:lnTo>
                  <a:pt x="17572" y="114837"/>
                </a:lnTo>
                <a:lnTo>
                  <a:pt x="21293" y="120967"/>
                </a:lnTo>
                <a:lnTo>
                  <a:pt x="26082" y="124319"/>
                </a:lnTo>
                <a:lnTo>
                  <a:pt x="34067" y="126206"/>
                </a:lnTo>
                <a:lnTo>
                  <a:pt x="53631" y="126954"/>
                </a:lnTo>
                <a:lnTo>
                  <a:pt x="59271" y="124471"/>
                </a:lnTo>
                <a:lnTo>
                  <a:pt x="90806" y="107097"/>
                </a:lnTo>
                <a:lnTo>
                  <a:pt x="102896" y="103229"/>
                </a:lnTo>
                <a:lnTo>
                  <a:pt x="121227" y="100981"/>
                </a:lnTo>
                <a:lnTo>
                  <a:pt x="131770" y="94937"/>
                </a:lnTo>
                <a:lnTo>
                  <a:pt x="142145" y="86205"/>
                </a:lnTo>
                <a:lnTo>
                  <a:pt x="143137" y="82842"/>
                </a:lnTo>
                <a:lnTo>
                  <a:pt x="143886" y="67599"/>
                </a:lnTo>
                <a:lnTo>
                  <a:pt x="142961" y="64822"/>
                </a:lnTo>
                <a:lnTo>
                  <a:pt x="141403" y="62971"/>
                </a:lnTo>
                <a:lnTo>
                  <a:pt x="137165" y="60913"/>
                </a:lnTo>
                <a:lnTo>
                  <a:pt x="85915" y="50910"/>
                </a:lnTo>
                <a:lnTo>
                  <a:pt x="74583" y="50833"/>
                </a:lnTo>
                <a:lnTo>
                  <a:pt x="56507" y="55685"/>
                </a:lnTo>
                <a:lnTo>
                  <a:pt x="46009" y="53607"/>
                </a:lnTo>
                <a:lnTo>
                  <a:pt x="39890" y="56124"/>
                </a:lnTo>
                <a:lnTo>
                  <a:pt x="28294" y="64465"/>
                </a:lnTo>
                <a:lnTo>
                  <a:pt x="16932" y="76200"/>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 name="SMARTInkShape-12"/>
          <p:cNvSpPr/>
          <p:nvPr>
            <p:custDataLst>
              <p:tags r:id="rId10"/>
            </p:custDataLst>
          </p:nvPr>
        </p:nvSpPr>
        <p:spPr>
          <a:xfrm>
            <a:off x="9482666" y="4335067"/>
            <a:ext cx="211668" cy="167988"/>
          </a:xfrm>
          <a:custGeom>
            <a:avLst/>
            <a:gdLst/>
            <a:ahLst/>
            <a:cxnLst/>
            <a:rect l="0" t="0" r="0" b="0"/>
            <a:pathLst>
              <a:path w="211668" h="167988">
                <a:moveTo>
                  <a:pt x="211667" y="16800"/>
                </a:moveTo>
                <a:lnTo>
                  <a:pt x="211667" y="16800"/>
                </a:lnTo>
                <a:lnTo>
                  <a:pt x="199883" y="5015"/>
                </a:lnTo>
                <a:lnTo>
                  <a:pt x="192005" y="2154"/>
                </a:lnTo>
                <a:lnTo>
                  <a:pt x="155063" y="0"/>
                </a:lnTo>
                <a:lnTo>
                  <a:pt x="125837" y="7168"/>
                </a:lnTo>
                <a:lnTo>
                  <a:pt x="111709" y="16977"/>
                </a:lnTo>
                <a:lnTo>
                  <a:pt x="106092" y="24091"/>
                </a:lnTo>
                <a:lnTo>
                  <a:pt x="103597" y="31329"/>
                </a:lnTo>
                <a:lnTo>
                  <a:pt x="101863" y="52243"/>
                </a:lnTo>
                <a:lnTo>
                  <a:pt x="106735" y="61088"/>
                </a:lnTo>
                <a:lnTo>
                  <a:pt x="120699" y="77602"/>
                </a:lnTo>
                <a:lnTo>
                  <a:pt x="131726" y="81453"/>
                </a:lnTo>
                <a:lnTo>
                  <a:pt x="170265" y="84353"/>
                </a:lnTo>
                <a:lnTo>
                  <a:pt x="176961" y="81944"/>
                </a:lnTo>
                <a:lnTo>
                  <a:pt x="183072" y="78678"/>
                </a:lnTo>
                <a:lnTo>
                  <a:pt x="188923" y="77227"/>
                </a:lnTo>
                <a:lnTo>
                  <a:pt x="190861" y="75900"/>
                </a:lnTo>
                <a:lnTo>
                  <a:pt x="192151" y="74074"/>
                </a:lnTo>
                <a:lnTo>
                  <a:pt x="193586" y="69536"/>
                </a:lnTo>
                <a:lnTo>
                  <a:pt x="194722" y="46657"/>
                </a:lnTo>
                <a:lnTo>
                  <a:pt x="193784" y="45171"/>
                </a:lnTo>
                <a:lnTo>
                  <a:pt x="192219" y="44181"/>
                </a:lnTo>
                <a:lnTo>
                  <a:pt x="186276" y="42203"/>
                </a:lnTo>
                <a:lnTo>
                  <a:pt x="186267" y="46695"/>
                </a:lnTo>
                <a:lnTo>
                  <a:pt x="188778" y="51411"/>
                </a:lnTo>
                <a:lnTo>
                  <a:pt x="190762" y="53984"/>
                </a:lnTo>
                <a:lnTo>
                  <a:pt x="192970" y="61862"/>
                </a:lnTo>
                <a:lnTo>
                  <a:pt x="194631" y="96009"/>
                </a:lnTo>
                <a:lnTo>
                  <a:pt x="187955" y="126520"/>
                </a:lnTo>
                <a:lnTo>
                  <a:pt x="182940" y="139569"/>
                </a:lnTo>
                <a:lnTo>
                  <a:pt x="172559" y="149132"/>
                </a:lnTo>
                <a:lnTo>
                  <a:pt x="159478" y="155576"/>
                </a:lnTo>
                <a:lnTo>
                  <a:pt x="111916" y="167132"/>
                </a:lnTo>
                <a:lnTo>
                  <a:pt x="76270" y="167987"/>
                </a:lnTo>
                <a:lnTo>
                  <a:pt x="24534" y="153276"/>
                </a:lnTo>
                <a:lnTo>
                  <a:pt x="13440" y="152399"/>
                </a:lnTo>
                <a:lnTo>
                  <a:pt x="0" y="152266"/>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 name="SMARTInkShape-13"/>
          <p:cNvSpPr/>
          <p:nvPr>
            <p:custDataLst>
              <p:tags r:id="rId11"/>
            </p:custDataLst>
          </p:nvPr>
        </p:nvSpPr>
        <p:spPr>
          <a:xfrm>
            <a:off x="10659532" y="4318389"/>
            <a:ext cx="177802" cy="151821"/>
          </a:xfrm>
          <a:custGeom>
            <a:avLst/>
            <a:gdLst/>
            <a:ahLst/>
            <a:cxnLst/>
            <a:rect l="0" t="0" r="0" b="0"/>
            <a:pathLst>
              <a:path w="177802" h="151821">
                <a:moveTo>
                  <a:pt x="177801" y="33478"/>
                </a:moveTo>
                <a:lnTo>
                  <a:pt x="177801" y="33478"/>
                </a:lnTo>
                <a:lnTo>
                  <a:pt x="177801" y="13330"/>
                </a:lnTo>
                <a:lnTo>
                  <a:pt x="176859" y="11579"/>
                </a:lnTo>
                <a:lnTo>
                  <a:pt x="175292" y="10412"/>
                </a:lnTo>
                <a:lnTo>
                  <a:pt x="150609" y="924"/>
                </a:lnTo>
                <a:lnTo>
                  <a:pt x="136922" y="0"/>
                </a:lnTo>
                <a:lnTo>
                  <a:pt x="120952" y="4220"/>
                </a:lnTo>
                <a:lnTo>
                  <a:pt x="93081" y="20972"/>
                </a:lnTo>
                <a:lnTo>
                  <a:pt x="83703" y="24156"/>
                </a:lnTo>
                <a:lnTo>
                  <a:pt x="81203" y="26323"/>
                </a:lnTo>
                <a:lnTo>
                  <a:pt x="78424" y="31239"/>
                </a:lnTo>
                <a:lnTo>
                  <a:pt x="76494" y="44844"/>
                </a:lnTo>
                <a:lnTo>
                  <a:pt x="78278" y="47639"/>
                </a:lnTo>
                <a:lnTo>
                  <a:pt x="85277" y="53256"/>
                </a:lnTo>
                <a:lnTo>
                  <a:pt x="92151" y="56379"/>
                </a:lnTo>
                <a:lnTo>
                  <a:pt x="129458" y="66951"/>
                </a:lnTo>
                <a:lnTo>
                  <a:pt x="135306" y="64661"/>
                </a:lnTo>
                <a:lnTo>
                  <a:pt x="141041" y="61448"/>
                </a:lnTo>
                <a:lnTo>
                  <a:pt x="149557" y="58698"/>
                </a:lnTo>
                <a:lnTo>
                  <a:pt x="167661" y="43499"/>
                </a:lnTo>
                <a:lnTo>
                  <a:pt x="168590" y="40127"/>
                </a:lnTo>
                <a:lnTo>
                  <a:pt x="169334" y="25023"/>
                </a:lnTo>
                <a:lnTo>
                  <a:pt x="169333" y="25019"/>
                </a:lnTo>
                <a:lnTo>
                  <a:pt x="169334" y="25014"/>
                </a:lnTo>
                <a:lnTo>
                  <a:pt x="169334" y="25012"/>
                </a:lnTo>
                <a:lnTo>
                  <a:pt x="169334" y="25011"/>
                </a:lnTo>
                <a:lnTo>
                  <a:pt x="170274" y="49016"/>
                </a:lnTo>
                <a:lnTo>
                  <a:pt x="176624" y="80714"/>
                </a:lnTo>
                <a:lnTo>
                  <a:pt x="170409" y="115257"/>
                </a:lnTo>
                <a:lnTo>
                  <a:pt x="164795" y="126582"/>
                </a:lnTo>
                <a:lnTo>
                  <a:pt x="150355" y="144688"/>
                </a:lnTo>
                <a:lnTo>
                  <a:pt x="141771" y="148757"/>
                </a:lnTo>
                <a:lnTo>
                  <a:pt x="104297" y="151820"/>
                </a:lnTo>
                <a:lnTo>
                  <a:pt x="51403" y="143377"/>
                </a:lnTo>
                <a:lnTo>
                  <a:pt x="803" y="127302"/>
                </a:lnTo>
                <a:lnTo>
                  <a:pt x="0" y="126611"/>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SMARTInkShape-14"/>
          <p:cNvSpPr/>
          <p:nvPr>
            <p:custDataLst>
              <p:tags r:id="rId12"/>
            </p:custDataLst>
          </p:nvPr>
        </p:nvSpPr>
        <p:spPr>
          <a:xfrm>
            <a:off x="1295400" y="5741586"/>
            <a:ext cx="177227" cy="202015"/>
          </a:xfrm>
          <a:custGeom>
            <a:avLst/>
            <a:gdLst/>
            <a:ahLst/>
            <a:cxnLst/>
            <a:rect l="0" t="0" r="0" b="0"/>
            <a:pathLst>
              <a:path w="177227" h="202015">
                <a:moveTo>
                  <a:pt x="152400" y="15747"/>
                </a:moveTo>
                <a:lnTo>
                  <a:pt x="152400" y="15747"/>
                </a:lnTo>
                <a:lnTo>
                  <a:pt x="152400" y="7630"/>
                </a:lnTo>
                <a:lnTo>
                  <a:pt x="147905" y="7384"/>
                </a:lnTo>
                <a:lnTo>
                  <a:pt x="143190" y="4818"/>
                </a:lnTo>
                <a:lnTo>
                  <a:pt x="137959" y="1483"/>
                </a:lnTo>
                <a:lnTo>
                  <a:pt x="132498" y="0"/>
                </a:lnTo>
                <a:lnTo>
                  <a:pt x="119639" y="3660"/>
                </a:lnTo>
                <a:lnTo>
                  <a:pt x="92907" y="13505"/>
                </a:lnTo>
                <a:lnTo>
                  <a:pt x="76133" y="17591"/>
                </a:lnTo>
                <a:lnTo>
                  <a:pt x="53609" y="27400"/>
                </a:lnTo>
                <a:lnTo>
                  <a:pt x="44836" y="35351"/>
                </a:lnTo>
                <a:lnTo>
                  <a:pt x="38742" y="44215"/>
                </a:lnTo>
                <a:lnTo>
                  <a:pt x="35311" y="54495"/>
                </a:lnTo>
                <a:lnTo>
                  <a:pt x="34057" y="64774"/>
                </a:lnTo>
                <a:lnTo>
                  <a:pt x="38418" y="75011"/>
                </a:lnTo>
                <a:lnTo>
                  <a:pt x="40664" y="77835"/>
                </a:lnTo>
                <a:lnTo>
                  <a:pt x="45668" y="80971"/>
                </a:lnTo>
                <a:lnTo>
                  <a:pt x="83182" y="83416"/>
                </a:lnTo>
                <a:lnTo>
                  <a:pt x="104686" y="82526"/>
                </a:lnTo>
                <a:lnTo>
                  <a:pt x="120493" y="76717"/>
                </a:lnTo>
                <a:lnTo>
                  <a:pt x="134739" y="68834"/>
                </a:lnTo>
                <a:lnTo>
                  <a:pt x="137804" y="68071"/>
                </a:lnTo>
                <a:lnTo>
                  <a:pt x="139847" y="66623"/>
                </a:lnTo>
                <a:lnTo>
                  <a:pt x="141209" y="64716"/>
                </a:lnTo>
                <a:lnTo>
                  <a:pt x="142723" y="60089"/>
                </a:lnTo>
                <a:lnTo>
                  <a:pt x="143395" y="54897"/>
                </a:lnTo>
                <a:lnTo>
                  <a:pt x="142634" y="53135"/>
                </a:lnTo>
                <a:lnTo>
                  <a:pt x="141185" y="51962"/>
                </a:lnTo>
                <a:lnTo>
                  <a:pt x="139279" y="51179"/>
                </a:lnTo>
                <a:lnTo>
                  <a:pt x="138008" y="49717"/>
                </a:lnTo>
                <a:lnTo>
                  <a:pt x="135467" y="41151"/>
                </a:lnTo>
                <a:lnTo>
                  <a:pt x="135467" y="45643"/>
                </a:lnTo>
                <a:lnTo>
                  <a:pt x="173445" y="97135"/>
                </a:lnTo>
                <a:lnTo>
                  <a:pt x="177226" y="118809"/>
                </a:lnTo>
                <a:lnTo>
                  <a:pt x="175036" y="125209"/>
                </a:lnTo>
                <a:lnTo>
                  <a:pt x="153388" y="150028"/>
                </a:lnTo>
                <a:lnTo>
                  <a:pt x="143118" y="155391"/>
                </a:lnTo>
                <a:lnTo>
                  <a:pt x="91969" y="175014"/>
                </a:lnTo>
                <a:lnTo>
                  <a:pt x="51333" y="181398"/>
                </a:lnTo>
                <a:lnTo>
                  <a:pt x="31858" y="177430"/>
                </a:lnTo>
                <a:lnTo>
                  <a:pt x="25762" y="179485"/>
                </a:lnTo>
                <a:lnTo>
                  <a:pt x="19916" y="182594"/>
                </a:lnTo>
                <a:lnTo>
                  <a:pt x="0" y="202014"/>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SMARTInkShape-15"/>
          <p:cNvSpPr/>
          <p:nvPr>
            <p:custDataLst>
              <p:tags r:id="rId13"/>
            </p:custDataLst>
          </p:nvPr>
        </p:nvSpPr>
        <p:spPr>
          <a:xfrm>
            <a:off x="2446867" y="5715103"/>
            <a:ext cx="186267" cy="167619"/>
          </a:xfrm>
          <a:custGeom>
            <a:avLst/>
            <a:gdLst/>
            <a:ahLst/>
            <a:cxnLst/>
            <a:rect l="0" t="0" r="0" b="0"/>
            <a:pathLst>
              <a:path w="186267" h="167619">
                <a:moveTo>
                  <a:pt x="186266" y="8364"/>
                </a:moveTo>
                <a:lnTo>
                  <a:pt x="186266" y="8364"/>
                </a:lnTo>
                <a:lnTo>
                  <a:pt x="177277" y="8364"/>
                </a:lnTo>
                <a:lnTo>
                  <a:pt x="174629" y="7422"/>
                </a:lnTo>
                <a:lnTo>
                  <a:pt x="172864" y="5854"/>
                </a:lnTo>
                <a:lnTo>
                  <a:pt x="171687" y="3868"/>
                </a:lnTo>
                <a:lnTo>
                  <a:pt x="165362" y="1662"/>
                </a:lnTo>
                <a:lnTo>
                  <a:pt x="141374" y="0"/>
                </a:lnTo>
                <a:lnTo>
                  <a:pt x="88525" y="15307"/>
                </a:lnTo>
                <a:lnTo>
                  <a:pt x="70862" y="20873"/>
                </a:lnTo>
                <a:lnTo>
                  <a:pt x="64420" y="25839"/>
                </a:lnTo>
                <a:lnTo>
                  <a:pt x="62702" y="28481"/>
                </a:lnTo>
                <a:lnTo>
                  <a:pt x="59945" y="45298"/>
                </a:lnTo>
                <a:lnTo>
                  <a:pt x="59356" y="57152"/>
                </a:lnTo>
                <a:lnTo>
                  <a:pt x="68282" y="63062"/>
                </a:lnTo>
                <a:lnTo>
                  <a:pt x="78348" y="66277"/>
                </a:lnTo>
                <a:lnTo>
                  <a:pt x="107681" y="67511"/>
                </a:lnTo>
                <a:lnTo>
                  <a:pt x="118727" y="62560"/>
                </a:lnTo>
                <a:lnTo>
                  <a:pt x="133015" y="54212"/>
                </a:lnTo>
                <a:lnTo>
                  <a:pt x="136655" y="53039"/>
                </a:lnTo>
                <a:lnTo>
                  <a:pt x="143207" y="46720"/>
                </a:lnTo>
                <a:lnTo>
                  <a:pt x="151862" y="34523"/>
                </a:lnTo>
                <a:lnTo>
                  <a:pt x="152398" y="25329"/>
                </a:lnTo>
                <a:lnTo>
                  <a:pt x="152399" y="29801"/>
                </a:lnTo>
                <a:lnTo>
                  <a:pt x="154908" y="34512"/>
                </a:lnTo>
                <a:lnTo>
                  <a:pt x="172302" y="60853"/>
                </a:lnTo>
                <a:lnTo>
                  <a:pt x="175356" y="69636"/>
                </a:lnTo>
                <a:lnTo>
                  <a:pt x="177657" y="107259"/>
                </a:lnTo>
                <a:lnTo>
                  <a:pt x="173263" y="124109"/>
                </a:lnTo>
                <a:lnTo>
                  <a:pt x="161508" y="141018"/>
                </a:lnTo>
                <a:lnTo>
                  <a:pt x="153939" y="147284"/>
                </a:lnTo>
                <a:lnTo>
                  <a:pt x="115441" y="165602"/>
                </a:lnTo>
                <a:lnTo>
                  <a:pt x="104302" y="167618"/>
                </a:lnTo>
                <a:lnTo>
                  <a:pt x="93079" y="166005"/>
                </a:lnTo>
                <a:lnTo>
                  <a:pt x="70544" y="161800"/>
                </a:lnTo>
                <a:lnTo>
                  <a:pt x="18927" y="160791"/>
                </a:lnTo>
                <a:lnTo>
                  <a:pt x="0" y="152297"/>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SMARTInkShape-16"/>
          <p:cNvSpPr/>
          <p:nvPr>
            <p:custDataLst>
              <p:tags r:id="rId14"/>
            </p:custDataLst>
          </p:nvPr>
        </p:nvSpPr>
        <p:spPr>
          <a:xfrm>
            <a:off x="3313082" y="5706565"/>
            <a:ext cx="200586" cy="84636"/>
          </a:xfrm>
          <a:custGeom>
            <a:avLst/>
            <a:gdLst/>
            <a:ahLst/>
            <a:cxnLst/>
            <a:rect l="0" t="0" r="0" b="0"/>
            <a:pathLst>
              <a:path w="200586" h="84636">
                <a:moveTo>
                  <a:pt x="115918" y="16902"/>
                </a:moveTo>
                <a:lnTo>
                  <a:pt x="115918" y="16902"/>
                </a:lnTo>
                <a:lnTo>
                  <a:pt x="115918" y="8783"/>
                </a:lnTo>
                <a:lnTo>
                  <a:pt x="111423" y="8538"/>
                </a:lnTo>
                <a:lnTo>
                  <a:pt x="106708" y="5972"/>
                </a:lnTo>
                <a:lnTo>
                  <a:pt x="101476" y="2637"/>
                </a:lnTo>
                <a:lnTo>
                  <a:pt x="90452" y="496"/>
                </a:lnTo>
                <a:lnTo>
                  <a:pt x="66264" y="0"/>
                </a:lnTo>
                <a:lnTo>
                  <a:pt x="50510" y="4472"/>
                </a:lnTo>
                <a:lnTo>
                  <a:pt x="24386" y="19871"/>
                </a:lnTo>
                <a:lnTo>
                  <a:pt x="18793" y="25434"/>
                </a:lnTo>
                <a:lnTo>
                  <a:pt x="17301" y="28234"/>
                </a:lnTo>
                <a:lnTo>
                  <a:pt x="3270" y="40429"/>
                </a:lnTo>
                <a:lnTo>
                  <a:pt x="0" y="49622"/>
                </a:lnTo>
                <a:lnTo>
                  <a:pt x="69" y="53767"/>
                </a:lnTo>
                <a:lnTo>
                  <a:pt x="9399" y="74670"/>
                </a:lnTo>
                <a:lnTo>
                  <a:pt x="14640" y="80207"/>
                </a:lnTo>
                <a:lnTo>
                  <a:pt x="17355" y="81683"/>
                </a:lnTo>
                <a:lnTo>
                  <a:pt x="40489" y="84247"/>
                </a:lnTo>
                <a:lnTo>
                  <a:pt x="51350" y="83521"/>
                </a:lnTo>
                <a:lnTo>
                  <a:pt x="67101" y="77825"/>
                </a:lnTo>
                <a:lnTo>
                  <a:pt x="90303" y="59166"/>
                </a:lnTo>
                <a:lnTo>
                  <a:pt x="95126" y="53559"/>
                </a:lnTo>
                <a:lnTo>
                  <a:pt x="97270" y="47933"/>
                </a:lnTo>
                <a:lnTo>
                  <a:pt x="98476" y="39475"/>
                </a:lnTo>
                <a:lnTo>
                  <a:pt x="96250" y="33833"/>
                </a:lnTo>
                <a:lnTo>
                  <a:pt x="90618" y="25514"/>
                </a:lnTo>
                <a:lnTo>
                  <a:pt x="90538" y="20519"/>
                </a:lnTo>
                <a:lnTo>
                  <a:pt x="90527" y="22586"/>
                </a:lnTo>
                <a:lnTo>
                  <a:pt x="93031" y="26640"/>
                </a:lnTo>
                <a:lnTo>
                  <a:pt x="104960" y="44525"/>
                </a:lnTo>
                <a:lnTo>
                  <a:pt x="113194" y="50800"/>
                </a:lnTo>
                <a:lnTo>
                  <a:pt x="118784" y="58936"/>
                </a:lnTo>
                <a:lnTo>
                  <a:pt x="122532" y="61857"/>
                </a:lnTo>
                <a:lnTo>
                  <a:pt x="151772" y="74061"/>
                </a:lnTo>
                <a:lnTo>
                  <a:pt x="200585" y="84635"/>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 name="SMARTInkShape-17"/>
          <p:cNvSpPr/>
          <p:nvPr>
            <p:custDataLst>
              <p:tags r:id="rId15"/>
            </p:custDataLst>
          </p:nvPr>
        </p:nvSpPr>
        <p:spPr>
          <a:xfrm>
            <a:off x="4436533" y="5664230"/>
            <a:ext cx="101598" cy="133752"/>
          </a:xfrm>
          <a:custGeom>
            <a:avLst/>
            <a:gdLst/>
            <a:ahLst/>
            <a:cxnLst/>
            <a:rect l="0" t="0" r="0" b="0"/>
            <a:pathLst>
              <a:path w="101598" h="133752">
                <a:moveTo>
                  <a:pt x="25400" y="8436"/>
                </a:moveTo>
                <a:lnTo>
                  <a:pt x="25400" y="8436"/>
                </a:lnTo>
                <a:lnTo>
                  <a:pt x="25400" y="0"/>
                </a:lnTo>
                <a:lnTo>
                  <a:pt x="25400" y="16251"/>
                </a:lnTo>
                <a:lnTo>
                  <a:pt x="22892" y="23826"/>
                </a:lnTo>
                <a:lnTo>
                  <a:pt x="20906" y="27163"/>
                </a:lnTo>
                <a:lnTo>
                  <a:pt x="18110" y="40849"/>
                </a:lnTo>
                <a:lnTo>
                  <a:pt x="17037" y="73467"/>
                </a:lnTo>
                <a:lnTo>
                  <a:pt x="21458" y="90316"/>
                </a:lnTo>
                <a:lnTo>
                  <a:pt x="28727" y="102730"/>
                </a:lnTo>
                <a:lnTo>
                  <a:pt x="64688" y="131646"/>
                </a:lnTo>
                <a:lnTo>
                  <a:pt x="70456" y="133751"/>
                </a:lnTo>
                <a:lnTo>
                  <a:pt x="73312" y="133372"/>
                </a:lnTo>
                <a:lnTo>
                  <a:pt x="91458" y="127275"/>
                </a:lnTo>
                <a:lnTo>
                  <a:pt x="100276" y="126997"/>
                </a:lnTo>
                <a:lnTo>
                  <a:pt x="100717" y="126047"/>
                </a:lnTo>
                <a:lnTo>
                  <a:pt x="101597" y="101427"/>
                </a:lnTo>
                <a:lnTo>
                  <a:pt x="100657" y="98652"/>
                </a:lnTo>
                <a:lnTo>
                  <a:pt x="99090" y="96802"/>
                </a:lnTo>
                <a:lnTo>
                  <a:pt x="97105" y="95570"/>
                </a:lnTo>
                <a:lnTo>
                  <a:pt x="95781" y="93807"/>
                </a:lnTo>
                <a:lnTo>
                  <a:pt x="91148" y="84218"/>
                </a:lnTo>
                <a:lnTo>
                  <a:pt x="85947" y="77760"/>
                </a:lnTo>
                <a:lnTo>
                  <a:pt x="70200" y="69019"/>
                </a:lnTo>
                <a:lnTo>
                  <a:pt x="48876" y="67818"/>
                </a:lnTo>
                <a:lnTo>
                  <a:pt x="0" y="101570"/>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 name="SMARTInkShape-18"/>
          <p:cNvSpPr/>
          <p:nvPr>
            <p:custDataLst>
              <p:tags r:id="rId16"/>
            </p:custDataLst>
          </p:nvPr>
        </p:nvSpPr>
        <p:spPr>
          <a:xfrm>
            <a:off x="5638800" y="5656911"/>
            <a:ext cx="151974" cy="181164"/>
          </a:xfrm>
          <a:custGeom>
            <a:avLst/>
            <a:gdLst/>
            <a:ahLst/>
            <a:cxnLst/>
            <a:rect l="0" t="0" r="0" b="0"/>
            <a:pathLst>
              <a:path w="151974" h="181164">
                <a:moveTo>
                  <a:pt x="0" y="7289"/>
                </a:moveTo>
                <a:lnTo>
                  <a:pt x="0" y="7289"/>
                </a:lnTo>
                <a:lnTo>
                  <a:pt x="0" y="0"/>
                </a:lnTo>
                <a:lnTo>
                  <a:pt x="0" y="52404"/>
                </a:lnTo>
                <a:lnTo>
                  <a:pt x="0" y="103023"/>
                </a:lnTo>
                <a:lnTo>
                  <a:pt x="940" y="119171"/>
                </a:lnTo>
                <a:lnTo>
                  <a:pt x="14442" y="145415"/>
                </a:lnTo>
                <a:lnTo>
                  <a:pt x="19902" y="152718"/>
                </a:lnTo>
                <a:lnTo>
                  <a:pt x="43991" y="170862"/>
                </a:lnTo>
                <a:lnTo>
                  <a:pt x="52791" y="174062"/>
                </a:lnTo>
                <a:lnTo>
                  <a:pt x="79285" y="181163"/>
                </a:lnTo>
                <a:lnTo>
                  <a:pt x="96033" y="177445"/>
                </a:lnTo>
                <a:lnTo>
                  <a:pt x="140938" y="160990"/>
                </a:lnTo>
                <a:lnTo>
                  <a:pt x="147540" y="151085"/>
                </a:lnTo>
                <a:lnTo>
                  <a:pt x="150960" y="140729"/>
                </a:lnTo>
                <a:lnTo>
                  <a:pt x="151973" y="131702"/>
                </a:lnTo>
                <a:lnTo>
                  <a:pt x="149702" y="125926"/>
                </a:lnTo>
                <a:lnTo>
                  <a:pt x="124130" y="97602"/>
                </a:lnTo>
                <a:lnTo>
                  <a:pt x="118512" y="94465"/>
                </a:lnTo>
                <a:lnTo>
                  <a:pt x="107552" y="92700"/>
                </a:lnTo>
                <a:lnTo>
                  <a:pt x="97661" y="91345"/>
                </a:lnTo>
                <a:lnTo>
                  <a:pt x="70408" y="84709"/>
                </a:lnTo>
                <a:lnTo>
                  <a:pt x="53579" y="83850"/>
                </a:lnTo>
                <a:lnTo>
                  <a:pt x="44822" y="86159"/>
                </a:lnTo>
                <a:lnTo>
                  <a:pt x="34604" y="90239"/>
                </a:lnTo>
                <a:lnTo>
                  <a:pt x="8467" y="91955"/>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SMARTInkShape-19"/>
          <p:cNvSpPr/>
          <p:nvPr>
            <p:custDataLst>
              <p:tags r:id="rId17"/>
            </p:custDataLst>
          </p:nvPr>
        </p:nvSpPr>
        <p:spPr>
          <a:xfrm>
            <a:off x="6892406" y="5681857"/>
            <a:ext cx="253462" cy="134744"/>
          </a:xfrm>
          <a:custGeom>
            <a:avLst/>
            <a:gdLst/>
            <a:ahLst/>
            <a:cxnLst/>
            <a:rect l="0" t="0" r="0" b="0"/>
            <a:pathLst>
              <a:path w="253462" h="134744">
                <a:moveTo>
                  <a:pt x="109527" y="33143"/>
                </a:moveTo>
                <a:lnTo>
                  <a:pt x="109527" y="33143"/>
                </a:lnTo>
                <a:lnTo>
                  <a:pt x="109526" y="20212"/>
                </a:lnTo>
                <a:lnTo>
                  <a:pt x="107018" y="15479"/>
                </a:lnTo>
                <a:lnTo>
                  <a:pt x="97741" y="4775"/>
                </a:lnTo>
                <a:lnTo>
                  <a:pt x="92373" y="1721"/>
                </a:lnTo>
                <a:lnTo>
                  <a:pt x="81553" y="0"/>
                </a:lnTo>
                <a:lnTo>
                  <a:pt x="38871" y="244"/>
                </a:lnTo>
                <a:lnTo>
                  <a:pt x="22949" y="6044"/>
                </a:lnTo>
                <a:lnTo>
                  <a:pt x="15231" y="11064"/>
                </a:lnTo>
                <a:lnTo>
                  <a:pt x="5596" y="23674"/>
                </a:lnTo>
                <a:lnTo>
                  <a:pt x="1279" y="34832"/>
                </a:lnTo>
                <a:lnTo>
                  <a:pt x="0" y="48591"/>
                </a:lnTo>
                <a:lnTo>
                  <a:pt x="2209" y="56628"/>
                </a:lnTo>
                <a:lnTo>
                  <a:pt x="4114" y="60089"/>
                </a:lnTo>
                <a:lnTo>
                  <a:pt x="26667" y="78187"/>
                </a:lnTo>
                <a:lnTo>
                  <a:pt x="37892" y="81385"/>
                </a:lnTo>
                <a:lnTo>
                  <a:pt x="85571" y="83793"/>
                </a:lnTo>
                <a:lnTo>
                  <a:pt x="118775" y="76639"/>
                </a:lnTo>
                <a:lnTo>
                  <a:pt x="122277" y="74371"/>
                </a:lnTo>
                <a:lnTo>
                  <a:pt x="133076" y="60999"/>
                </a:lnTo>
                <a:lnTo>
                  <a:pt x="134378" y="54775"/>
                </a:lnTo>
                <a:lnTo>
                  <a:pt x="134765" y="46974"/>
                </a:lnTo>
                <a:lnTo>
                  <a:pt x="132347" y="41485"/>
                </a:lnTo>
                <a:lnTo>
                  <a:pt x="126804" y="33631"/>
                </a:lnTo>
                <a:lnTo>
                  <a:pt x="118100" y="33146"/>
                </a:lnTo>
                <a:lnTo>
                  <a:pt x="118026" y="37638"/>
                </a:lnTo>
                <a:lnTo>
                  <a:pt x="120517" y="42353"/>
                </a:lnTo>
                <a:lnTo>
                  <a:pt x="155826" y="86715"/>
                </a:lnTo>
                <a:lnTo>
                  <a:pt x="179995" y="100309"/>
                </a:lnTo>
                <a:lnTo>
                  <a:pt x="200963" y="111683"/>
                </a:lnTo>
                <a:lnTo>
                  <a:pt x="213194" y="119790"/>
                </a:lnTo>
                <a:lnTo>
                  <a:pt x="253461" y="134743"/>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SMARTInkShape-20"/>
          <p:cNvSpPr/>
          <p:nvPr>
            <p:custDataLst>
              <p:tags r:id="rId18"/>
            </p:custDataLst>
          </p:nvPr>
        </p:nvSpPr>
        <p:spPr>
          <a:xfrm>
            <a:off x="7484533" y="5673015"/>
            <a:ext cx="245535" cy="156250"/>
          </a:xfrm>
          <a:custGeom>
            <a:avLst/>
            <a:gdLst/>
            <a:ahLst/>
            <a:cxnLst/>
            <a:rect l="0" t="0" r="0" b="0"/>
            <a:pathLst>
              <a:path w="245535" h="156250">
                <a:moveTo>
                  <a:pt x="245534" y="8118"/>
                </a:moveTo>
                <a:lnTo>
                  <a:pt x="245534" y="8118"/>
                </a:lnTo>
                <a:lnTo>
                  <a:pt x="236545" y="8118"/>
                </a:lnTo>
                <a:lnTo>
                  <a:pt x="233896" y="7177"/>
                </a:lnTo>
                <a:lnTo>
                  <a:pt x="232131" y="5609"/>
                </a:lnTo>
                <a:lnTo>
                  <a:pt x="230953" y="3623"/>
                </a:lnTo>
                <a:lnTo>
                  <a:pt x="224628" y="1416"/>
                </a:lnTo>
                <a:lnTo>
                  <a:pt x="205239" y="0"/>
                </a:lnTo>
                <a:lnTo>
                  <a:pt x="152892" y="10117"/>
                </a:lnTo>
                <a:lnTo>
                  <a:pt x="141330" y="15591"/>
                </a:lnTo>
                <a:lnTo>
                  <a:pt x="129919" y="24297"/>
                </a:lnTo>
                <a:lnTo>
                  <a:pt x="117412" y="44270"/>
                </a:lnTo>
                <a:lnTo>
                  <a:pt x="115839" y="57426"/>
                </a:lnTo>
                <a:lnTo>
                  <a:pt x="116738" y="63568"/>
                </a:lnTo>
                <a:lnTo>
                  <a:pt x="119218" y="67663"/>
                </a:lnTo>
                <a:lnTo>
                  <a:pt x="122751" y="70392"/>
                </a:lnTo>
                <a:lnTo>
                  <a:pt x="169444" y="90355"/>
                </a:lnTo>
                <a:lnTo>
                  <a:pt x="180671" y="90763"/>
                </a:lnTo>
                <a:lnTo>
                  <a:pt x="212613" y="84067"/>
                </a:lnTo>
                <a:lnTo>
                  <a:pt x="215119" y="82269"/>
                </a:lnTo>
                <a:lnTo>
                  <a:pt x="225292" y="69938"/>
                </a:lnTo>
                <a:lnTo>
                  <a:pt x="227129" y="64442"/>
                </a:lnTo>
                <a:lnTo>
                  <a:pt x="228163" y="51566"/>
                </a:lnTo>
                <a:lnTo>
                  <a:pt x="227369" y="48372"/>
                </a:lnTo>
                <a:lnTo>
                  <a:pt x="225897" y="46243"/>
                </a:lnTo>
                <a:lnTo>
                  <a:pt x="221273" y="42826"/>
                </a:lnTo>
                <a:lnTo>
                  <a:pt x="220358" y="37273"/>
                </a:lnTo>
                <a:lnTo>
                  <a:pt x="219193" y="88276"/>
                </a:lnTo>
                <a:lnTo>
                  <a:pt x="210570" y="128706"/>
                </a:lnTo>
                <a:lnTo>
                  <a:pt x="203026" y="140422"/>
                </a:lnTo>
                <a:lnTo>
                  <a:pt x="193401" y="146883"/>
                </a:lnTo>
                <a:lnTo>
                  <a:pt x="165395" y="156249"/>
                </a:lnTo>
                <a:lnTo>
                  <a:pt x="119128" y="152545"/>
                </a:lnTo>
                <a:lnTo>
                  <a:pt x="69566" y="146276"/>
                </a:lnTo>
                <a:lnTo>
                  <a:pt x="20292" y="137040"/>
                </a:lnTo>
                <a:lnTo>
                  <a:pt x="6308" y="135498"/>
                </a:lnTo>
                <a:lnTo>
                  <a:pt x="4205" y="134430"/>
                </a:lnTo>
                <a:lnTo>
                  <a:pt x="0" y="126652"/>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 name="SMARTInkShape-21"/>
          <p:cNvSpPr/>
          <p:nvPr>
            <p:custDataLst>
              <p:tags r:id="rId19"/>
            </p:custDataLst>
          </p:nvPr>
        </p:nvSpPr>
        <p:spPr>
          <a:xfrm>
            <a:off x="8347525" y="5639084"/>
            <a:ext cx="229209" cy="135184"/>
          </a:xfrm>
          <a:custGeom>
            <a:avLst/>
            <a:gdLst/>
            <a:ahLst/>
            <a:cxnLst/>
            <a:rect l="0" t="0" r="0" b="0"/>
            <a:pathLst>
              <a:path w="229209" h="135184">
                <a:moveTo>
                  <a:pt x="110675" y="16649"/>
                </a:moveTo>
                <a:lnTo>
                  <a:pt x="110675" y="16649"/>
                </a:lnTo>
                <a:lnTo>
                  <a:pt x="110675" y="12154"/>
                </a:lnTo>
                <a:lnTo>
                  <a:pt x="108167" y="7439"/>
                </a:lnTo>
                <a:lnTo>
                  <a:pt x="106181" y="4864"/>
                </a:lnTo>
                <a:lnTo>
                  <a:pt x="104856" y="4088"/>
                </a:lnTo>
                <a:lnTo>
                  <a:pt x="103973" y="4512"/>
                </a:lnTo>
                <a:lnTo>
                  <a:pt x="103385" y="5735"/>
                </a:lnTo>
                <a:lnTo>
                  <a:pt x="101111" y="5610"/>
                </a:lnTo>
                <a:lnTo>
                  <a:pt x="83237" y="678"/>
                </a:lnTo>
                <a:lnTo>
                  <a:pt x="65229" y="0"/>
                </a:lnTo>
                <a:lnTo>
                  <a:pt x="59680" y="1787"/>
                </a:lnTo>
                <a:lnTo>
                  <a:pt x="12667" y="32513"/>
                </a:lnTo>
                <a:lnTo>
                  <a:pt x="2518" y="45336"/>
                </a:lnTo>
                <a:lnTo>
                  <a:pt x="0" y="51767"/>
                </a:lnTo>
                <a:lnTo>
                  <a:pt x="342" y="81353"/>
                </a:lnTo>
                <a:lnTo>
                  <a:pt x="2313" y="86127"/>
                </a:lnTo>
                <a:lnTo>
                  <a:pt x="9518" y="93937"/>
                </a:lnTo>
                <a:lnTo>
                  <a:pt x="16484" y="98036"/>
                </a:lnTo>
                <a:lnTo>
                  <a:pt x="49019" y="108414"/>
                </a:lnTo>
                <a:lnTo>
                  <a:pt x="65647" y="104882"/>
                </a:lnTo>
                <a:lnTo>
                  <a:pt x="94902" y="94339"/>
                </a:lnTo>
                <a:lnTo>
                  <a:pt x="101470" y="88494"/>
                </a:lnTo>
                <a:lnTo>
                  <a:pt x="115282" y="69872"/>
                </a:lnTo>
                <a:lnTo>
                  <a:pt x="117426" y="60372"/>
                </a:lnTo>
                <a:lnTo>
                  <a:pt x="115871" y="52388"/>
                </a:lnTo>
                <a:lnTo>
                  <a:pt x="112214" y="42603"/>
                </a:lnTo>
                <a:lnTo>
                  <a:pt x="111701" y="39596"/>
                </a:lnTo>
                <a:lnTo>
                  <a:pt x="108623" y="33747"/>
                </a:lnTo>
                <a:lnTo>
                  <a:pt x="102241" y="25161"/>
                </a:lnTo>
                <a:lnTo>
                  <a:pt x="102212" y="41399"/>
                </a:lnTo>
                <a:lnTo>
                  <a:pt x="104719" y="48972"/>
                </a:lnTo>
                <a:lnTo>
                  <a:pt x="122111" y="77471"/>
                </a:lnTo>
                <a:lnTo>
                  <a:pt x="158973" y="106102"/>
                </a:lnTo>
                <a:lnTo>
                  <a:pt x="179235" y="114232"/>
                </a:lnTo>
                <a:lnTo>
                  <a:pt x="198513" y="118941"/>
                </a:lnTo>
                <a:lnTo>
                  <a:pt x="229208" y="135183"/>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3" name="SMARTInkShape-22"/>
          <p:cNvSpPr/>
          <p:nvPr>
            <p:custDataLst>
              <p:tags r:id="rId20"/>
            </p:custDataLst>
          </p:nvPr>
        </p:nvSpPr>
        <p:spPr>
          <a:xfrm>
            <a:off x="9414933" y="5655736"/>
            <a:ext cx="126575" cy="126459"/>
          </a:xfrm>
          <a:custGeom>
            <a:avLst/>
            <a:gdLst/>
            <a:ahLst/>
            <a:cxnLst/>
            <a:rect l="0" t="0" r="0" b="0"/>
            <a:pathLst>
              <a:path w="126575" h="126459">
                <a:moveTo>
                  <a:pt x="25399" y="8464"/>
                </a:moveTo>
                <a:lnTo>
                  <a:pt x="25399" y="8464"/>
                </a:lnTo>
                <a:lnTo>
                  <a:pt x="33862" y="1"/>
                </a:lnTo>
                <a:lnTo>
                  <a:pt x="33864" y="0"/>
                </a:lnTo>
                <a:lnTo>
                  <a:pt x="32926" y="14458"/>
                </a:lnTo>
                <a:lnTo>
                  <a:pt x="21254" y="64647"/>
                </a:lnTo>
                <a:lnTo>
                  <a:pt x="21362" y="76081"/>
                </a:lnTo>
                <a:lnTo>
                  <a:pt x="29097" y="98752"/>
                </a:lnTo>
                <a:lnTo>
                  <a:pt x="36947" y="111206"/>
                </a:lnTo>
                <a:lnTo>
                  <a:pt x="49726" y="120855"/>
                </a:lnTo>
                <a:lnTo>
                  <a:pt x="60936" y="125177"/>
                </a:lnTo>
                <a:lnTo>
                  <a:pt x="70213" y="126458"/>
                </a:lnTo>
                <a:lnTo>
                  <a:pt x="94749" y="119659"/>
                </a:lnTo>
                <a:lnTo>
                  <a:pt x="115578" y="104050"/>
                </a:lnTo>
                <a:lnTo>
                  <a:pt x="125563" y="87233"/>
                </a:lnTo>
                <a:lnTo>
                  <a:pt x="126574" y="80931"/>
                </a:lnTo>
                <a:lnTo>
                  <a:pt x="124302" y="75792"/>
                </a:lnTo>
                <a:lnTo>
                  <a:pt x="115178" y="64828"/>
                </a:lnTo>
                <a:lnTo>
                  <a:pt x="109830" y="61736"/>
                </a:lnTo>
                <a:lnTo>
                  <a:pt x="61937" y="43898"/>
                </a:lnTo>
                <a:lnTo>
                  <a:pt x="0" y="50797"/>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4" name="SMARTInkShape-23"/>
          <p:cNvSpPr/>
          <p:nvPr>
            <p:custDataLst>
              <p:tags r:id="rId21"/>
            </p:custDataLst>
          </p:nvPr>
        </p:nvSpPr>
        <p:spPr>
          <a:xfrm>
            <a:off x="10092266" y="5656911"/>
            <a:ext cx="228601" cy="155391"/>
          </a:xfrm>
          <a:custGeom>
            <a:avLst/>
            <a:gdLst/>
            <a:ahLst/>
            <a:cxnLst/>
            <a:rect l="0" t="0" r="0" b="0"/>
            <a:pathLst>
              <a:path w="228601" h="155391">
                <a:moveTo>
                  <a:pt x="228600" y="15755"/>
                </a:moveTo>
                <a:lnTo>
                  <a:pt x="228600" y="15755"/>
                </a:lnTo>
                <a:lnTo>
                  <a:pt x="228600" y="7298"/>
                </a:lnTo>
                <a:lnTo>
                  <a:pt x="224106" y="2796"/>
                </a:lnTo>
                <a:lnTo>
                  <a:pt x="219390" y="588"/>
                </a:lnTo>
                <a:lnTo>
                  <a:pt x="216815" y="0"/>
                </a:lnTo>
                <a:lnTo>
                  <a:pt x="170508" y="8454"/>
                </a:lnTo>
                <a:lnTo>
                  <a:pt x="131651" y="26268"/>
                </a:lnTo>
                <a:lnTo>
                  <a:pt x="127278" y="30290"/>
                </a:lnTo>
                <a:lnTo>
                  <a:pt x="115190" y="55694"/>
                </a:lnTo>
                <a:lnTo>
                  <a:pt x="114424" y="60254"/>
                </a:lnTo>
                <a:lnTo>
                  <a:pt x="116079" y="67831"/>
                </a:lnTo>
                <a:lnTo>
                  <a:pt x="122300" y="77387"/>
                </a:lnTo>
                <a:lnTo>
                  <a:pt x="129928" y="80778"/>
                </a:lnTo>
                <a:lnTo>
                  <a:pt x="166682" y="83330"/>
                </a:lnTo>
                <a:lnTo>
                  <a:pt x="183496" y="78947"/>
                </a:lnTo>
                <a:lnTo>
                  <a:pt x="192248" y="71750"/>
                </a:lnTo>
                <a:lnTo>
                  <a:pt x="198333" y="63219"/>
                </a:lnTo>
                <a:lnTo>
                  <a:pt x="202560" y="51599"/>
                </a:lnTo>
                <a:lnTo>
                  <a:pt x="203200" y="24574"/>
                </a:lnTo>
                <a:lnTo>
                  <a:pt x="204140" y="37810"/>
                </a:lnTo>
                <a:lnTo>
                  <a:pt x="210489" y="59541"/>
                </a:lnTo>
                <a:lnTo>
                  <a:pt x="210658" y="103650"/>
                </a:lnTo>
                <a:lnTo>
                  <a:pt x="199873" y="138686"/>
                </a:lnTo>
                <a:lnTo>
                  <a:pt x="196279" y="142865"/>
                </a:lnTo>
                <a:lnTo>
                  <a:pt x="187268" y="147508"/>
                </a:lnTo>
                <a:lnTo>
                  <a:pt x="163135" y="153242"/>
                </a:lnTo>
                <a:lnTo>
                  <a:pt x="159557" y="155390"/>
                </a:lnTo>
                <a:lnTo>
                  <a:pt x="148055" y="155270"/>
                </a:lnTo>
                <a:lnTo>
                  <a:pt x="122170" y="147527"/>
                </a:lnTo>
                <a:lnTo>
                  <a:pt x="73724" y="117845"/>
                </a:lnTo>
                <a:lnTo>
                  <a:pt x="0" y="100422"/>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SMARTInkShape-24"/>
          <p:cNvSpPr/>
          <p:nvPr>
            <p:custDataLst>
              <p:tags r:id="rId22"/>
            </p:custDataLst>
          </p:nvPr>
        </p:nvSpPr>
        <p:spPr>
          <a:xfrm>
            <a:off x="1507067" y="3412553"/>
            <a:ext cx="186008" cy="277948"/>
          </a:xfrm>
          <a:custGeom>
            <a:avLst/>
            <a:gdLst/>
            <a:ahLst/>
            <a:cxnLst/>
            <a:rect l="0" t="0" r="0" b="0"/>
            <a:pathLst>
              <a:path w="186008" h="277948">
                <a:moveTo>
                  <a:pt x="50800" y="67247"/>
                </a:moveTo>
                <a:lnTo>
                  <a:pt x="50800" y="67247"/>
                </a:lnTo>
                <a:lnTo>
                  <a:pt x="50800" y="72125"/>
                </a:lnTo>
                <a:lnTo>
                  <a:pt x="50800" y="68075"/>
                </a:lnTo>
                <a:lnTo>
                  <a:pt x="50800" y="83003"/>
                </a:lnTo>
                <a:lnTo>
                  <a:pt x="49859" y="83395"/>
                </a:lnTo>
                <a:lnTo>
                  <a:pt x="46305" y="83831"/>
                </a:lnTo>
                <a:lnTo>
                  <a:pt x="44981" y="84889"/>
                </a:lnTo>
                <a:lnTo>
                  <a:pt x="42337" y="92633"/>
                </a:lnTo>
                <a:lnTo>
                  <a:pt x="42333" y="92647"/>
                </a:lnTo>
                <a:lnTo>
                  <a:pt x="42333" y="97525"/>
                </a:lnTo>
                <a:lnTo>
                  <a:pt x="42333" y="77239"/>
                </a:lnTo>
                <a:lnTo>
                  <a:pt x="41392" y="76731"/>
                </a:lnTo>
                <a:lnTo>
                  <a:pt x="37838" y="76165"/>
                </a:lnTo>
                <a:lnTo>
                  <a:pt x="36514" y="75074"/>
                </a:lnTo>
                <a:lnTo>
                  <a:pt x="35043" y="71353"/>
                </a:lnTo>
                <a:lnTo>
                  <a:pt x="34215" y="63969"/>
                </a:lnTo>
                <a:lnTo>
                  <a:pt x="35039" y="62239"/>
                </a:lnTo>
                <a:lnTo>
                  <a:pt x="36530" y="61087"/>
                </a:lnTo>
                <a:lnTo>
                  <a:pt x="38464" y="60318"/>
                </a:lnTo>
                <a:lnTo>
                  <a:pt x="39754" y="58864"/>
                </a:lnTo>
                <a:lnTo>
                  <a:pt x="41187" y="54741"/>
                </a:lnTo>
                <a:lnTo>
                  <a:pt x="43047" y="44429"/>
                </a:lnTo>
                <a:lnTo>
                  <a:pt x="57732" y="26577"/>
                </a:lnTo>
                <a:lnTo>
                  <a:pt x="110547" y="1976"/>
                </a:lnTo>
                <a:lnTo>
                  <a:pt x="132739" y="0"/>
                </a:lnTo>
                <a:lnTo>
                  <a:pt x="149606" y="4152"/>
                </a:lnTo>
                <a:lnTo>
                  <a:pt x="176157" y="19428"/>
                </a:lnTo>
                <a:lnTo>
                  <a:pt x="181773" y="24985"/>
                </a:lnTo>
                <a:lnTo>
                  <a:pt x="184269" y="30590"/>
                </a:lnTo>
                <a:lnTo>
                  <a:pt x="185379" y="36216"/>
                </a:lnTo>
                <a:lnTo>
                  <a:pt x="184734" y="39034"/>
                </a:lnTo>
                <a:lnTo>
                  <a:pt x="158282" y="84400"/>
                </a:lnTo>
                <a:lnTo>
                  <a:pt x="138122" y="105672"/>
                </a:lnTo>
                <a:lnTo>
                  <a:pt x="101607" y="126510"/>
                </a:lnTo>
                <a:lnTo>
                  <a:pt x="106096" y="122018"/>
                </a:lnTo>
                <a:lnTo>
                  <a:pt x="113319" y="119812"/>
                </a:lnTo>
                <a:lnTo>
                  <a:pt x="137983" y="118150"/>
                </a:lnTo>
                <a:lnTo>
                  <a:pt x="151159" y="122572"/>
                </a:lnTo>
                <a:lnTo>
                  <a:pt x="166649" y="133435"/>
                </a:lnTo>
                <a:lnTo>
                  <a:pt x="179617" y="146543"/>
                </a:lnTo>
                <a:lnTo>
                  <a:pt x="183311" y="153603"/>
                </a:lnTo>
                <a:lnTo>
                  <a:pt x="186007" y="190644"/>
                </a:lnTo>
                <a:lnTo>
                  <a:pt x="181695" y="208127"/>
                </a:lnTo>
                <a:lnTo>
                  <a:pt x="169965" y="229717"/>
                </a:lnTo>
                <a:lnTo>
                  <a:pt x="138096" y="259980"/>
                </a:lnTo>
                <a:lnTo>
                  <a:pt x="126914" y="265795"/>
                </a:lnTo>
                <a:lnTo>
                  <a:pt x="79037" y="277947"/>
                </a:lnTo>
                <a:lnTo>
                  <a:pt x="40131" y="277888"/>
                </a:lnTo>
                <a:lnTo>
                  <a:pt x="4109" y="269736"/>
                </a:lnTo>
                <a:lnTo>
                  <a:pt x="2739" y="268092"/>
                </a:lnTo>
                <a:lnTo>
                  <a:pt x="1826" y="266055"/>
                </a:lnTo>
                <a:lnTo>
                  <a:pt x="276" y="264697"/>
                </a:lnTo>
                <a:lnTo>
                  <a:pt x="0" y="26198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SMARTInkShape-25"/>
          <p:cNvSpPr/>
          <p:nvPr>
            <p:custDataLst>
              <p:tags r:id="rId23"/>
            </p:custDataLst>
          </p:nvPr>
        </p:nvSpPr>
        <p:spPr>
          <a:xfrm>
            <a:off x="2683933" y="3441909"/>
            <a:ext cx="166802" cy="224159"/>
          </a:xfrm>
          <a:custGeom>
            <a:avLst/>
            <a:gdLst/>
            <a:ahLst/>
            <a:cxnLst/>
            <a:rect l="0" t="0" r="0" b="0"/>
            <a:pathLst>
              <a:path w="166802" h="224159">
                <a:moveTo>
                  <a:pt x="0" y="20958"/>
                </a:moveTo>
                <a:lnTo>
                  <a:pt x="0" y="20958"/>
                </a:lnTo>
                <a:lnTo>
                  <a:pt x="4495" y="16463"/>
                </a:lnTo>
                <a:lnTo>
                  <a:pt x="9210" y="14256"/>
                </a:lnTo>
                <a:lnTo>
                  <a:pt x="55604" y="3436"/>
                </a:lnTo>
                <a:lnTo>
                  <a:pt x="78335" y="0"/>
                </a:lnTo>
                <a:lnTo>
                  <a:pt x="94710" y="1609"/>
                </a:lnTo>
                <a:lnTo>
                  <a:pt x="130588" y="18392"/>
                </a:lnTo>
                <a:lnTo>
                  <a:pt x="132214" y="21128"/>
                </a:lnTo>
                <a:lnTo>
                  <a:pt x="134824" y="39039"/>
                </a:lnTo>
                <a:lnTo>
                  <a:pt x="134241" y="48749"/>
                </a:lnTo>
                <a:lnTo>
                  <a:pt x="130845" y="56201"/>
                </a:lnTo>
                <a:lnTo>
                  <a:pt x="121183" y="62648"/>
                </a:lnTo>
                <a:lnTo>
                  <a:pt x="102386" y="74076"/>
                </a:lnTo>
                <a:lnTo>
                  <a:pt x="81182" y="93526"/>
                </a:lnTo>
                <a:lnTo>
                  <a:pt x="78414" y="99619"/>
                </a:lnTo>
                <a:lnTo>
                  <a:pt x="78617" y="102562"/>
                </a:lnTo>
                <a:lnTo>
                  <a:pt x="81351" y="108340"/>
                </a:lnTo>
                <a:lnTo>
                  <a:pt x="83397" y="110257"/>
                </a:lnTo>
                <a:lnTo>
                  <a:pt x="130349" y="129373"/>
                </a:lnTo>
                <a:lnTo>
                  <a:pt x="151511" y="143496"/>
                </a:lnTo>
                <a:lnTo>
                  <a:pt x="163635" y="158656"/>
                </a:lnTo>
                <a:lnTo>
                  <a:pt x="166801" y="166197"/>
                </a:lnTo>
                <a:lnTo>
                  <a:pt x="166704" y="169524"/>
                </a:lnTo>
                <a:lnTo>
                  <a:pt x="157327" y="189008"/>
                </a:lnTo>
                <a:lnTo>
                  <a:pt x="147064" y="196933"/>
                </a:lnTo>
                <a:lnTo>
                  <a:pt x="95616" y="218406"/>
                </a:lnTo>
                <a:lnTo>
                  <a:pt x="57131" y="223653"/>
                </a:lnTo>
                <a:lnTo>
                  <a:pt x="42223" y="224008"/>
                </a:lnTo>
                <a:lnTo>
                  <a:pt x="35072" y="221583"/>
                </a:lnTo>
                <a:lnTo>
                  <a:pt x="28758" y="218309"/>
                </a:lnTo>
                <a:lnTo>
                  <a:pt x="8467" y="224158"/>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SMARTInkShape-26"/>
          <p:cNvSpPr/>
          <p:nvPr>
            <p:custDataLst>
              <p:tags r:id="rId24"/>
            </p:custDataLst>
          </p:nvPr>
        </p:nvSpPr>
        <p:spPr>
          <a:xfrm>
            <a:off x="3488610" y="3430319"/>
            <a:ext cx="202858" cy="159549"/>
          </a:xfrm>
          <a:custGeom>
            <a:avLst/>
            <a:gdLst/>
            <a:ahLst/>
            <a:cxnLst/>
            <a:rect l="0" t="0" r="0" b="0"/>
            <a:pathLst>
              <a:path w="202858" h="159549">
                <a:moveTo>
                  <a:pt x="8123" y="41014"/>
                </a:moveTo>
                <a:lnTo>
                  <a:pt x="8123" y="41014"/>
                </a:lnTo>
                <a:lnTo>
                  <a:pt x="8123" y="25606"/>
                </a:lnTo>
                <a:lnTo>
                  <a:pt x="21642" y="11804"/>
                </a:lnTo>
                <a:lnTo>
                  <a:pt x="31692" y="5141"/>
                </a:lnTo>
                <a:lnTo>
                  <a:pt x="56917" y="595"/>
                </a:lnTo>
                <a:lnTo>
                  <a:pt x="102150" y="0"/>
                </a:lnTo>
                <a:lnTo>
                  <a:pt x="115137" y="3344"/>
                </a:lnTo>
                <a:lnTo>
                  <a:pt x="132233" y="15010"/>
                </a:lnTo>
                <a:lnTo>
                  <a:pt x="138542" y="22558"/>
                </a:lnTo>
                <a:lnTo>
                  <a:pt x="140225" y="25888"/>
                </a:lnTo>
                <a:lnTo>
                  <a:pt x="139586" y="37114"/>
                </a:lnTo>
                <a:lnTo>
                  <a:pt x="135225" y="50570"/>
                </a:lnTo>
                <a:lnTo>
                  <a:pt x="127015" y="62822"/>
                </a:lnTo>
                <a:lnTo>
                  <a:pt x="80260" y="103058"/>
                </a:lnTo>
                <a:lnTo>
                  <a:pt x="34289" y="126824"/>
                </a:lnTo>
                <a:lnTo>
                  <a:pt x="0" y="150818"/>
                </a:lnTo>
                <a:lnTo>
                  <a:pt x="8747" y="155497"/>
                </a:lnTo>
                <a:lnTo>
                  <a:pt x="27751" y="158347"/>
                </a:lnTo>
                <a:lnTo>
                  <a:pt x="79463" y="152688"/>
                </a:lnTo>
                <a:lnTo>
                  <a:pt x="124025" y="151398"/>
                </a:lnTo>
                <a:lnTo>
                  <a:pt x="163940" y="150203"/>
                </a:lnTo>
                <a:lnTo>
                  <a:pt x="202857" y="159548"/>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SMARTInkShape-27"/>
          <p:cNvSpPr/>
          <p:nvPr>
            <p:custDataLst>
              <p:tags r:id="rId25"/>
            </p:custDataLst>
          </p:nvPr>
        </p:nvSpPr>
        <p:spPr>
          <a:xfrm>
            <a:off x="4275667" y="3505200"/>
            <a:ext cx="8467" cy="203201"/>
          </a:xfrm>
          <a:custGeom>
            <a:avLst/>
            <a:gdLst/>
            <a:ahLst/>
            <a:cxnLst/>
            <a:rect l="0" t="0" r="0" b="0"/>
            <a:pathLst>
              <a:path w="8467" h="203201">
                <a:moveTo>
                  <a:pt x="0" y="0"/>
                </a:moveTo>
                <a:lnTo>
                  <a:pt x="0" y="0"/>
                </a:lnTo>
                <a:lnTo>
                  <a:pt x="0" y="47268"/>
                </a:lnTo>
                <a:lnTo>
                  <a:pt x="4494" y="99775"/>
                </a:lnTo>
                <a:lnTo>
                  <a:pt x="8117" y="152239"/>
                </a:lnTo>
                <a:lnTo>
                  <a:pt x="8466" y="20320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SMARTInkShape-28"/>
          <p:cNvSpPr/>
          <p:nvPr>
            <p:custDataLst>
              <p:tags r:id="rId26"/>
            </p:custDataLst>
          </p:nvPr>
        </p:nvSpPr>
        <p:spPr>
          <a:xfrm>
            <a:off x="5393266" y="3488267"/>
            <a:ext cx="8468" cy="211667"/>
          </a:xfrm>
          <a:custGeom>
            <a:avLst/>
            <a:gdLst/>
            <a:ahLst/>
            <a:cxnLst/>
            <a:rect l="0" t="0" r="0" b="0"/>
            <a:pathLst>
              <a:path w="8468" h="211667">
                <a:moveTo>
                  <a:pt x="1" y="0"/>
                </a:moveTo>
                <a:lnTo>
                  <a:pt x="1" y="0"/>
                </a:lnTo>
                <a:lnTo>
                  <a:pt x="0" y="46523"/>
                </a:lnTo>
                <a:lnTo>
                  <a:pt x="0" y="93500"/>
                </a:lnTo>
                <a:lnTo>
                  <a:pt x="0" y="140393"/>
                </a:lnTo>
                <a:lnTo>
                  <a:pt x="942" y="184941"/>
                </a:lnTo>
                <a:lnTo>
                  <a:pt x="8467" y="211666"/>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SMARTInkShape-29"/>
          <p:cNvSpPr/>
          <p:nvPr>
            <p:custDataLst>
              <p:tags r:id="rId27"/>
            </p:custDataLst>
          </p:nvPr>
        </p:nvSpPr>
        <p:spPr>
          <a:xfrm>
            <a:off x="6620932" y="3446322"/>
            <a:ext cx="228602" cy="185879"/>
          </a:xfrm>
          <a:custGeom>
            <a:avLst/>
            <a:gdLst/>
            <a:ahLst/>
            <a:cxnLst/>
            <a:rect l="0" t="0" r="0" b="0"/>
            <a:pathLst>
              <a:path w="228602" h="185879">
                <a:moveTo>
                  <a:pt x="1" y="33478"/>
                </a:moveTo>
                <a:lnTo>
                  <a:pt x="1" y="33478"/>
                </a:lnTo>
                <a:lnTo>
                  <a:pt x="0" y="20620"/>
                </a:lnTo>
                <a:lnTo>
                  <a:pt x="2510" y="15848"/>
                </a:lnTo>
                <a:lnTo>
                  <a:pt x="4496" y="13258"/>
                </a:lnTo>
                <a:lnTo>
                  <a:pt x="14228" y="10380"/>
                </a:lnTo>
                <a:lnTo>
                  <a:pt x="26080" y="8160"/>
                </a:lnTo>
                <a:lnTo>
                  <a:pt x="39923" y="2563"/>
                </a:lnTo>
                <a:lnTo>
                  <a:pt x="85987" y="0"/>
                </a:lnTo>
                <a:lnTo>
                  <a:pt x="116416" y="4221"/>
                </a:lnTo>
                <a:lnTo>
                  <a:pt x="129510" y="11381"/>
                </a:lnTo>
                <a:lnTo>
                  <a:pt x="142169" y="25990"/>
                </a:lnTo>
                <a:lnTo>
                  <a:pt x="145580" y="31308"/>
                </a:lnTo>
                <a:lnTo>
                  <a:pt x="146913" y="36735"/>
                </a:lnTo>
                <a:lnTo>
                  <a:pt x="145885" y="47783"/>
                </a:lnTo>
                <a:lnTo>
                  <a:pt x="140018" y="64579"/>
                </a:lnTo>
                <a:lnTo>
                  <a:pt x="129964" y="73328"/>
                </a:lnTo>
                <a:lnTo>
                  <a:pt x="81676" y="110947"/>
                </a:lnTo>
                <a:lnTo>
                  <a:pt x="33534" y="152739"/>
                </a:lnTo>
                <a:lnTo>
                  <a:pt x="29016" y="159547"/>
                </a:lnTo>
                <a:lnTo>
                  <a:pt x="27811" y="162679"/>
                </a:lnTo>
                <a:lnTo>
                  <a:pt x="28889" y="165708"/>
                </a:lnTo>
                <a:lnTo>
                  <a:pt x="35104" y="171583"/>
                </a:lnTo>
                <a:lnTo>
                  <a:pt x="46646" y="174821"/>
                </a:lnTo>
                <a:lnTo>
                  <a:pt x="96873" y="177070"/>
                </a:lnTo>
                <a:lnTo>
                  <a:pt x="147807" y="172872"/>
                </a:lnTo>
                <a:lnTo>
                  <a:pt x="171946" y="170108"/>
                </a:lnTo>
                <a:lnTo>
                  <a:pt x="228601" y="185878"/>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SMARTInkShape-30"/>
          <p:cNvSpPr/>
          <p:nvPr>
            <p:custDataLst>
              <p:tags r:id="rId28"/>
            </p:custDataLst>
          </p:nvPr>
        </p:nvSpPr>
        <p:spPr>
          <a:xfrm>
            <a:off x="7391399" y="3430193"/>
            <a:ext cx="174295" cy="210475"/>
          </a:xfrm>
          <a:custGeom>
            <a:avLst/>
            <a:gdLst/>
            <a:ahLst/>
            <a:cxnLst/>
            <a:rect l="0" t="0" r="0" b="0"/>
            <a:pathLst>
              <a:path w="174295" h="210475">
                <a:moveTo>
                  <a:pt x="16934" y="15740"/>
                </a:moveTo>
                <a:lnTo>
                  <a:pt x="16934" y="15740"/>
                </a:lnTo>
                <a:lnTo>
                  <a:pt x="16934" y="11246"/>
                </a:lnTo>
                <a:lnTo>
                  <a:pt x="18815" y="9921"/>
                </a:lnTo>
                <a:lnTo>
                  <a:pt x="71318" y="87"/>
                </a:lnTo>
                <a:lnTo>
                  <a:pt x="107187" y="0"/>
                </a:lnTo>
                <a:lnTo>
                  <a:pt x="121643" y="3414"/>
                </a:lnTo>
                <a:lnTo>
                  <a:pt x="126251" y="6582"/>
                </a:lnTo>
                <a:lnTo>
                  <a:pt x="129323" y="10575"/>
                </a:lnTo>
                <a:lnTo>
                  <a:pt x="131371" y="15119"/>
                </a:lnTo>
                <a:lnTo>
                  <a:pt x="131140" y="25185"/>
                </a:lnTo>
                <a:lnTo>
                  <a:pt x="129759" y="30503"/>
                </a:lnTo>
                <a:lnTo>
                  <a:pt x="123209" y="38921"/>
                </a:lnTo>
                <a:lnTo>
                  <a:pt x="70491" y="77442"/>
                </a:lnTo>
                <a:lnTo>
                  <a:pt x="64255" y="83301"/>
                </a:lnTo>
                <a:lnTo>
                  <a:pt x="62593" y="86181"/>
                </a:lnTo>
                <a:lnTo>
                  <a:pt x="63366" y="89042"/>
                </a:lnTo>
                <a:lnTo>
                  <a:pt x="69242" y="94728"/>
                </a:lnTo>
                <a:lnTo>
                  <a:pt x="118233" y="111693"/>
                </a:lnTo>
                <a:lnTo>
                  <a:pt x="164813" y="135919"/>
                </a:lnTo>
                <a:lnTo>
                  <a:pt x="169143" y="140074"/>
                </a:lnTo>
                <a:lnTo>
                  <a:pt x="173952" y="149708"/>
                </a:lnTo>
                <a:lnTo>
                  <a:pt x="174294" y="153971"/>
                </a:lnTo>
                <a:lnTo>
                  <a:pt x="172166" y="161215"/>
                </a:lnTo>
                <a:lnTo>
                  <a:pt x="163067" y="167571"/>
                </a:lnTo>
                <a:lnTo>
                  <a:pt x="112495" y="187863"/>
                </a:lnTo>
                <a:lnTo>
                  <a:pt x="62275" y="197536"/>
                </a:lnTo>
                <a:lnTo>
                  <a:pt x="0" y="210474"/>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SMARTInkShape-31"/>
          <p:cNvSpPr/>
          <p:nvPr>
            <p:custDataLst>
              <p:tags r:id="rId29"/>
            </p:custDataLst>
          </p:nvPr>
        </p:nvSpPr>
        <p:spPr>
          <a:xfrm>
            <a:off x="8077200" y="3456569"/>
            <a:ext cx="55126" cy="14416"/>
          </a:xfrm>
          <a:custGeom>
            <a:avLst/>
            <a:gdLst/>
            <a:ahLst/>
            <a:cxnLst/>
            <a:rect l="0" t="0" r="0" b="0"/>
            <a:pathLst>
              <a:path w="55126" h="14416">
                <a:moveTo>
                  <a:pt x="0" y="6298"/>
                </a:moveTo>
                <a:lnTo>
                  <a:pt x="0" y="6298"/>
                </a:lnTo>
                <a:lnTo>
                  <a:pt x="0" y="14415"/>
                </a:lnTo>
                <a:lnTo>
                  <a:pt x="4494" y="10166"/>
                </a:lnTo>
                <a:lnTo>
                  <a:pt x="11719" y="8017"/>
                </a:lnTo>
                <a:lnTo>
                  <a:pt x="55125" y="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SMARTInkShape-32"/>
          <p:cNvSpPr/>
          <p:nvPr>
            <p:custDataLst>
              <p:tags r:id="rId30"/>
            </p:custDataLst>
          </p:nvPr>
        </p:nvSpPr>
        <p:spPr>
          <a:xfrm>
            <a:off x="9609667" y="3530921"/>
            <a:ext cx="8467" cy="8147"/>
          </a:xfrm>
          <a:custGeom>
            <a:avLst/>
            <a:gdLst/>
            <a:ahLst/>
            <a:cxnLst/>
            <a:rect l="0" t="0" r="0" b="0"/>
            <a:pathLst>
              <a:path w="8467" h="8147">
                <a:moveTo>
                  <a:pt x="0" y="8146"/>
                </a:moveTo>
                <a:lnTo>
                  <a:pt x="0" y="8146"/>
                </a:lnTo>
                <a:lnTo>
                  <a:pt x="0" y="856"/>
                </a:lnTo>
                <a:lnTo>
                  <a:pt x="0" y="7072"/>
                </a:lnTo>
                <a:lnTo>
                  <a:pt x="0" y="762"/>
                </a:lnTo>
                <a:lnTo>
                  <a:pt x="0" y="7825"/>
                </a:lnTo>
                <a:lnTo>
                  <a:pt x="0" y="828"/>
                </a:lnTo>
                <a:lnTo>
                  <a:pt x="0" y="7069"/>
                </a:lnTo>
                <a:lnTo>
                  <a:pt x="0" y="0"/>
                </a:lnTo>
                <a:lnTo>
                  <a:pt x="0" y="6996"/>
                </a:lnTo>
                <a:lnTo>
                  <a:pt x="0" y="755"/>
                </a:lnTo>
                <a:lnTo>
                  <a:pt x="0" y="7063"/>
                </a:lnTo>
                <a:lnTo>
                  <a:pt x="0" y="0"/>
                </a:lnTo>
                <a:lnTo>
                  <a:pt x="0" y="6996"/>
                </a:lnTo>
                <a:lnTo>
                  <a:pt x="0" y="755"/>
                </a:lnTo>
                <a:lnTo>
                  <a:pt x="0" y="7063"/>
                </a:lnTo>
                <a:lnTo>
                  <a:pt x="0" y="760"/>
                </a:lnTo>
                <a:lnTo>
                  <a:pt x="0" y="7825"/>
                </a:lnTo>
                <a:lnTo>
                  <a:pt x="0" y="828"/>
                </a:lnTo>
                <a:lnTo>
                  <a:pt x="0" y="7069"/>
                </a:lnTo>
                <a:lnTo>
                  <a:pt x="0" y="762"/>
                </a:lnTo>
                <a:lnTo>
                  <a:pt x="0" y="7825"/>
                </a:lnTo>
                <a:lnTo>
                  <a:pt x="0" y="828"/>
                </a:lnTo>
                <a:lnTo>
                  <a:pt x="0" y="7069"/>
                </a:lnTo>
                <a:lnTo>
                  <a:pt x="0" y="762"/>
                </a:lnTo>
                <a:lnTo>
                  <a:pt x="0" y="7825"/>
                </a:lnTo>
                <a:lnTo>
                  <a:pt x="0" y="828"/>
                </a:lnTo>
                <a:lnTo>
                  <a:pt x="0" y="7069"/>
                </a:lnTo>
                <a:lnTo>
                  <a:pt x="0" y="0"/>
                </a:lnTo>
                <a:lnTo>
                  <a:pt x="0" y="4620"/>
                </a:lnTo>
                <a:lnTo>
                  <a:pt x="8466" y="8146"/>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4" name="SMARTInkShape-33"/>
          <p:cNvSpPr/>
          <p:nvPr>
            <p:custDataLst>
              <p:tags r:id="rId31"/>
            </p:custDataLst>
          </p:nvPr>
        </p:nvSpPr>
        <p:spPr>
          <a:xfrm>
            <a:off x="7976831" y="3420809"/>
            <a:ext cx="235836" cy="194459"/>
          </a:xfrm>
          <a:custGeom>
            <a:avLst/>
            <a:gdLst/>
            <a:ahLst/>
            <a:cxnLst/>
            <a:rect l="0" t="0" r="0" b="0"/>
            <a:pathLst>
              <a:path w="235836" h="194459">
                <a:moveTo>
                  <a:pt x="58036" y="25124"/>
                </a:moveTo>
                <a:lnTo>
                  <a:pt x="58036" y="25124"/>
                </a:lnTo>
                <a:lnTo>
                  <a:pt x="58036" y="17835"/>
                </a:lnTo>
                <a:lnTo>
                  <a:pt x="58036" y="24051"/>
                </a:lnTo>
                <a:lnTo>
                  <a:pt x="58036" y="20034"/>
                </a:lnTo>
                <a:lnTo>
                  <a:pt x="58036" y="22235"/>
                </a:lnTo>
                <a:lnTo>
                  <a:pt x="58977" y="22257"/>
                </a:lnTo>
                <a:lnTo>
                  <a:pt x="66153" y="16931"/>
                </a:lnTo>
                <a:lnTo>
                  <a:pt x="70893" y="16738"/>
                </a:lnTo>
                <a:lnTo>
                  <a:pt x="75666" y="14185"/>
                </a:lnTo>
                <a:lnTo>
                  <a:pt x="80924" y="10855"/>
                </a:lnTo>
                <a:lnTo>
                  <a:pt x="90270" y="8542"/>
                </a:lnTo>
                <a:lnTo>
                  <a:pt x="95913" y="8295"/>
                </a:lnTo>
                <a:lnTo>
                  <a:pt x="97399" y="7320"/>
                </a:lnTo>
                <a:lnTo>
                  <a:pt x="98389" y="5728"/>
                </a:lnTo>
                <a:lnTo>
                  <a:pt x="99050" y="3727"/>
                </a:lnTo>
                <a:lnTo>
                  <a:pt x="100429" y="3334"/>
                </a:lnTo>
                <a:lnTo>
                  <a:pt x="104473" y="5405"/>
                </a:lnTo>
                <a:lnTo>
                  <a:pt x="106867" y="5393"/>
                </a:lnTo>
                <a:lnTo>
                  <a:pt x="117201" y="346"/>
                </a:lnTo>
                <a:lnTo>
                  <a:pt x="121334" y="0"/>
                </a:lnTo>
                <a:lnTo>
                  <a:pt x="122813" y="849"/>
                </a:lnTo>
                <a:lnTo>
                  <a:pt x="123797" y="2355"/>
                </a:lnTo>
                <a:lnTo>
                  <a:pt x="124454" y="4301"/>
                </a:lnTo>
                <a:lnTo>
                  <a:pt x="125833" y="4657"/>
                </a:lnTo>
                <a:lnTo>
                  <a:pt x="132942" y="560"/>
                </a:lnTo>
                <a:lnTo>
                  <a:pt x="136171" y="2604"/>
                </a:lnTo>
                <a:lnTo>
                  <a:pt x="138348" y="4466"/>
                </a:lnTo>
                <a:lnTo>
                  <a:pt x="139799" y="4767"/>
                </a:lnTo>
                <a:lnTo>
                  <a:pt x="140767" y="4027"/>
                </a:lnTo>
                <a:lnTo>
                  <a:pt x="141412" y="2593"/>
                </a:lnTo>
                <a:lnTo>
                  <a:pt x="141842" y="2577"/>
                </a:lnTo>
                <a:lnTo>
                  <a:pt x="142321" y="5069"/>
                </a:lnTo>
                <a:lnTo>
                  <a:pt x="143388" y="6109"/>
                </a:lnTo>
                <a:lnTo>
                  <a:pt x="149958" y="7917"/>
                </a:lnTo>
                <a:lnTo>
                  <a:pt x="155304" y="8110"/>
                </a:lnTo>
                <a:lnTo>
                  <a:pt x="156748" y="9077"/>
                </a:lnTo>
                <a:lnTo>
                  <a:pt x="157710" y="10664"/>
                </a:lnTo>
                <a:lnTo>
                  <a:pt x="158352" y="12661"/>
                </a:lnTo>
                <a:lnTo>
                  <a:pt x="159720" y="13993"/>
                </a:lnTo>
                <a:lnTo>
                  <a:pt x="166811" y="16306"/>
                </a:lnTo>
                <a:lnTo>
                  <a:pt x="165020" y="19010"/>
                </a:lnTo>
                <a:lnTo>
                  <a:pt x="163225" y="21048"/>
                </a:lnTo>
                <a:lnTo>
                  <a:pt x="162968" y="23348"/>
                </a:lnTo>
                <a:lnTo>
                  <a:pt x="167240" y="32056"/>
                </a:lnTo>
                <a:lnTo>
                  <a:pt x="165211" y="35418"/>
                </a:lnTo>
                <a:lnTo>
                  <a:pt x="163352" y="37631"/>
                </a:lnTo>
                <a:lnTo>
                  <a:pt x="161286" y="42599"/>
                </a:lnTo>
                <a:lnTo>
                  <a:pt x="158759" y="56974"/>
                </a:lnTo>
                <a:lnTo>
                  <a:pt x="153836" y="64874"/>
                </a:lnTo>
                <a:lnTo>
                  <a:pt x="151018" y="73173"/>
                </a:lnTo>
                <a:lnTo>
                  <a:pt x="145585" y="81590"/>
                </a:lnTo>
                <a:lnTo>
                  <a:pt x="142615" y="90041"/>
                </a:lnTo>
                <a:lnTo>
                  <a:pt x="138588" y="95683"/>
                </a:lnTo>
                <a:lnTo>
                  <a:pt x="133661" y="98817"/>
                </a:lnTo>
                <a:lnTo>
                  <a:pt x="118338" y="105323"/>
                </a:lnTo>
                <a:lnTo>
                  <a:pt x="115170" y="107753"/>
                </a:lnTo>
                <a:lnTo>
                  <a:pt x="109772" y="114727"/>
                </a:lnTo>
                <a:lnTo>
                  <a:pt x="57023" y="149904"/>
                </a:lnTo>
                <a:lnTo>
                  <a:pt x="21774" y="173466"/>
                </a:lnTo>
                <a:lnTo>
                  <a:pt x="14324" y="175720"/>
                </a:lnTo>
                <a:lnTo>
                  <a:pt x="11962" y="177262"/>
                </a:lnTo>
                <a:lnTo>
                  <a:pt x="10386" y="179231"/>
                </a:lnTo>
                <a:lnTo>
                  <a:pt x="7858" y="184656"/>
                </a:lnTo>
                <a:lnTo>
                  <a:pt x="5003" y="185397"/>
                </a:lnTo>
                <a:lnTo>
                  <a:pt x="0" y="185874"/>
                </a:lnTo>
                <a:lnTo>
                  <a:pt x="25179" y="188495"/>
                </a:lnTo>
                <a:lnTo>
                  <a:pt x="30486" y="190482"/>
                </a:lnTo>
                <a:lnTo>
                  <a:pt x="43910" y="190182"/>
                </a:lnTo>
                <a:lnTo>
                  <a:pt x="92148" y="186358"/>
                </a:lnTo>
                <a:lnTo>
                  <a:pt x="143893" y="186012"/>
                </a:lnTo>
                <a:lnTo>
                  <a:pt x="191908" y="185993"/>
                </a:lnTo>
                <a:lnTo>
                  <a:pt x="212559" y="186932"/>
                </a:lnTo>
                <a:lnTo>
                  <a:pt x="226885" y="193673"/>
                </a:lnTo>
                <a:lnTo>
                  <a:pt x="235835" y="194458"/>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SMARTInkShape-34"/>
          <p:cNvSpPr/>
          <p:nvPr>
            <p:custDataLst>
              <p:tags r:id="rId32"/>
            </p:custDataLst>
          </p:nvPr>
        </p:nvSpPr>
        <p:spPr>
          <a:xfrm>
            <a:off x="8830732" y="3437467"/>
            <a:ext cx="8440" cy="203201"/>
          </a:xfrm>
          <a:custGeom>
            <a:avLst/>
            <a:gdLst/>
            <a:ahLst/>
            <a:cxnLst/>
            <a:rect l="0" t="0" r="0" b="0"/>
            <a:pathLst>
              <a:path w="8440" h="203201">
                <a:moveTo>
                  <a:pt x="0" y="0"/>
                </a:moveTo>
                <a:lnTo>
                  <a:pt x="0" y="0"/>
                </a:lnTo>
                <a:lnTo>
                  <a:pt x="8439" y="0"/>
                </a:lnTo>
                <a:lnTo>
                  <a:pt x="7525" y="22141"/>
                </a:lnTo>
                <a:lnTo>
                  <a:pt x="524" y="69803"/>
                </a:lnTo>
                <a:lnTo>
                  <a:pt x="46" y="114522"/>
                </a:lnTo>
                <a:lnTo>
                  <a:pt x="2" y="164909"/>
                </a:lnTo>
                <a:lnTo>
                  <a:pt x="0" y="20320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SMARTInkShape-35"/>
          <p:cNvSpPr/>
          <p:nvPr>
            <p:custDataLst>
              <p:tags r:id="rId33"/>
            </p:custDataLst>
          </p:nvPr>
        </p:nvSpPr>
        <p:spPr>
          <a:xfrm>
            <a:off x="9474199" y="3472072"/>
            <a:ext cx="253459" cy="235996"/>
          </a:xfrm>
          <a:custGeom>
            <a:avLst/>
            <a:gdLst/>
            <a:ahLst/>
            <a:cxnLst/>
            <a:rect l="0" t="0" r="0" b="0"/>
            <a:pathLst>
              <a:path w="253459" h="235996">
                <a:moveTo>
                  <a:pt x="118533" y="41595"/>
                </a:moveTo>
                <a:lnTo>
                  <a:pt x="118533" y="41595"/>
                </a:lnTo>
                <a:lnTo>
                  <a:pt x="118534" y="37100"/>
                </a:lnTo>
                <a:lnTo>
                  <a:pt x="119475" y="35776"/>
                </a:lnTo>
                <a:lnTo>
                  <a:pt x="121043" y="34893"/>
                </a:lnTo>
                <a:lnTo>
                  <a:pt x="123029" y="34305"/>
                </a:lnTo>
                <a:lnTo>
                  <a:pt x="124352" y="32972"/>
                </a:lnTo>
                <a:lnTo>
                  <a:pt x="128986" y="24073"/>
                </a:lnTo>
                <a:lnTo>
                  <a:pt x="131146" y="21447"/>
                </a:lnTo>
                <a:lnTo>
                  <a:pt x="165947" y="4871"/>
                </a:lnTo>
                <a:lnTo>
                  <a:pt x="201362" y="0"/>
                </a:lnTo>
                <a:lnTo>
                  <a:pt x="213671" y="530"/>
                </a:lnTo>
                <a:lnTo>
                  <a:pt x="230240" y="6118"/>
                </a:lnTo>
                <a:lnTo>
                  <a:pt x="247829" y="19176"/>
                </a:lnTo>
                <a:lnTo>
                  <a:pt x="251257" y="27241"/>
                </a:lnTo>
                <a:lnTo>
                  <a:pt x="253458" y="47749"/>
                </a:lnTo>
                <a:lnTo>
                  <a:pt x="250817" y="52282"/>
                </a:lnTo>
                <a:lnTo>
                  <a:pt x="223094" y="69366"/>
                </a:lnTo>
                <a:lnTo>
                  <a:pt x="181067" y="86836"/>
                </a:lnTo>
                <a:lnTo>
                  <a:pt x="133227" y="103323"/>
                </a:lnTo>
                <a:lnTo>
                  <a:pt x="112534" y="108801"/>
                </a:lnTo>
                <a:lnTo>
                  <a:pt x="111711" y="109917"/>
                </a:lnTo>
                <a:lnTo>
                  <a:pt x="110799" y="113666"/>
                </a:lnTo>
                <a:lnTo>
                  <a:pt x="112436" y="115043"/>
                </a:lnTo>
                <a:lnTo>
                  <a:pt x="164470" y="129471"/>
                </a:lnTo>
                <a:lnTo>
                  <a:pt x="207489" y="146051"/>
                </a:lnTo>
                <a:lnTo>
                  <a:pt x="217024" y="154185"/>
                </a:lnTo>
                <a:lnTo>
                  <a:pt x="223456" y="163131"/>
                </a:lnTo>
                <a:lnTo>
                  <a:pt x="226314" y="170242"/>
                </a:lnTo>
                <a:lnTo>
                  <a:pt x="226136" y="173456"/>
                </a:lnTo>
                <a:lnTo>
                  <a:pt x="223428" y="179536"/>
                </a:lnTo>
                <a:lnTo>
                  <a:pt x="212121" y="192742"/>
                </a:lnTo>
                <a:lnTo>
                  <a:pt x="192360" y="204076"/>
                </a:lnTo>
                <a:lnTo>
                  <a:pt x="145387" y="219236"/>
                </a:lnTo>
                <a:lnTo>
                  <a:pt x="101365" y="230652"/>
                </a:lnTo>
                <a:lnTo>
                  <a:pt x="55532" y="235995"/>
                </a:lnTo>
                <a:lnTo>
                  <a:pt x="0" y="227861"/>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 name="SMARTInkShape-36"/>
          <p:cNvSpPr/>
          <p:nvPr>
            <p:custDataLst>
              <p:tags r:id="rId34"/>
            </p:custDataLst>
          </p:nvPr>
        </p:nvSpPr>
        <p:spPr>
          <a:xfrm>
            <a:off x="10612705" y="3489141"/>
            <a:ext cx="244367" cy="218869"/>
          </a:xfrm>
          <a:custGeom>
            <a:avLst/>
            <a:gdLst/>
            <a:ahLst/>
            <a:cxnLst/>
            <a:rect l="0" t="0" r="0" b="0"/>
            <a:pathLst>
              <a:path w="244367" h="218869">
                <a:moveTo>
                  <a:pt x="4494" y="24526"/>
                </a:moveTo>
                <a:lnTo>
                  <a:pt x="4494" y="24526"/>
                </a:lnTo>
                <a:lnTo>
                  <a:pt x="0" y="24526"/>
                </a:lnTo>
                <a:lnTo>
                  <a:pt x="17092" y="17766"/>
                </a:lnTo>
                <a:lnTo>
                  <a:pt x="47644" y="9880"/>
                </a:lnTo>
                <a:lnTo>
                  <a:pt x="89844" y="3550"/>
                </a:lnTo>
                <a:lnTo>
                  <a:pt x="131838" y="0"/>
                </a:lnTo>
                <a:lnTo>
                  <a:pt x="175950" y="1807"/>
                </a:lnTo>
                <a:lnTo>
                  <a:pt x="212444" y="14544"/>
                </a:lnTo>
                <a:lnTo>
                  <a:pt x="213684" y="15989"/>
                </a:lnTo>
                <a:lnTo>
                  <a:pt x="215060" y="20104"/>
                </a:lnTo>
                <a:lnTo>
                  <a:pt x="214487" y="22519"/>
                </a:lnTo>
                <a:lnTo>
                  <a:pt x="211341" y="27711"/>
                </a:lnTo>
                <a:lnTo>
                  <a:pt x="199786" y="35922"/>
                </a:lnTo>
                <a:lnTo>
                  <a:pt x="148863" y="58396"/>
                </a:lnTo>
                <a:lnTo>
                  <a:pt x="130431" y="69682"/>
                </a:lnTo>
                <a:lnTo>
                  <a:pt x="116388" y="89409"/>
                </a:lnTo>
                <a:lnTo>
                  <a:pt x="117659" y="91300"/>
                </a:lnTo>
                <a:lnTo>
                  <a:pt x="167359" y="118511"/>
                </a:lnTo>
                <a:lnTo>
                  <a:pt x="219246" y="139234"/>
                </a:lnTo>
                <a:lnTo>
                  <a:pt x="231016" y="145436"/>
                </a:lnTo>
                <a:lnTo>
                  <a:pt x="242932" y="158710"/>
                </a:lnTo>
                <a:lnTo>
                  <a:pt x="244357" y="162901"/>
                </a:lnTo>
                <a:lnTo>
                  <a:pt x="244366" y="166635"/>
                </a:lnTo>
                <a:lnTo>
                  <a:pt x="243430" y="170065"/>
                </a:lnTo>
                <a:lnTo>
                  <a:pt x="228632" y="183882"/>
                </a:lnTo>
                <a:lnTo>
                  <a:pt x="184699" y="209262"/>
                </a:lnTo>
                <a:lnTo>
                  <a:pt x="157607" y="216297"/>
                </a:lnTo>
                <a:lnTo>
                  <a:pt x="105445" y="218868"/>
                </a:lnTo>
                <a:lnTo>
                  <a:pt x="57263" y="218267"/>
                </a:lnTo>
                <a:lnTo>
                  <a:pt x="4494" y="210792"/>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SMARTInkShape-37"/>
          <p:cNvSpPr/>
          <p:nvPr>
            <p:custDataLst>
              <p:tags r:id="rId35"/>
            </p:custDataLst>
          </p:nvPr>
        </p:nvSpPr>
        <p:spPr>
          <a:xfrm>
            <a:off x="1337733" y="4920216"/>
            <a:ext cx="142230" cy="202118"/>
          </a:xfrm>
          <a:custGeom>
            <a:avLst/>
            <a:gdLst/>
            <a:ahLst/>
            <a:cxnLst/>
            <a:rect l="0" t="0" r="0" b="0"/>
            <a:pathLst>
              <a:path w="142230" h="202118">
                <a:moveTo>
                  <a:pt x="76200" y="7384"/>
                </a:moveTo>
                <a:lnTo>
                  <a:pt x="76200" y="7384"/>
                </a:lnTo>
                <a:lnTo>
                  <a:pt x="56298" y="7384"/>
                </a:lnTo>
                <a:lnTo>
                  <a:pt x="54465" y="6443"/>
                </a:lnTo>
                <a:lnTo>
                  <a:pt x="53244" y="4875"/>
                </a:lnTo>
                <a:lnTo>
                  <a:pt x="51283" y="93"/>
                </a:lnTo>
                <a:lnTo>
                  <a:pt x="51015" y="1948"/>
                </a:lnTo>
                <a:lnTo>
                  <a:pt x="50843" y="6310"/>
                </a:lnTo>
                <a:lnTo>
                  <a:pt x="58509" y="1353"/>
                </a:lnTo>
                <a:lnTo>
                  <a:pt x="67083" y="0"/>
                </a:lnTo>
                <a:lnTo>
                  <a:pt x="82488" y="3733"/>
                </a:lnTo>
                <a:lnTo>
                  <a:pt x="107643" y="16113"/>
                </a:lnTo>
                <a:lnTo>
                  <a:pt x="111273" y="18848"/>
                </a:lnTo>
                <a:lnTo>
                  <a:pt x="120324" y="21887"/>
                </a:lnTo>
                <a:lnTo>
                  <a:pt x="125372" y="22697"/>
                </a:lnTo>
                <a:lnTo>
                  <a:pt x="128737" y="25119"/>
                </a:lnTo>
                <a:lnTo>
                  <a:pt x="130980" y="28614"/>
                </a:lnTo>
                <a:lnTo>
                  <a:pt x="134581" y="43248"/>
                </a:lnTo>
                <a:lnTo>
                  <a:pt x="130710" y="56790"/>
                </a:lnTo>
                <a:lnTo>
                  <a:pt x="123605" y="68224"/>
                </a:lnTo>
                <a:lnTo>
                  <a:pt x="106017" y="86333"/>
                </a:lnTo>
                <a:lnTo>
                  <a:pt x="76829" y="108455"/>
                </a:lnTo>
                <a:lnTo>
                  <a:pt x="85376" y="108828"/>
                </a:lnTo>
                <a:lnTo>
                  <a:pt x="88902" y="110761"/>
                </a:lnTo>
                <a:lnTo>
                  <a:pt x="140099" y="156950"/>
                </a:lnTo>
                <a:lnTo>
                  <a:pt x="142229" y="162600"/>
                </a:lnTo>
                <a:lnTo>
                  <a:pt x="141857" y="165424"/>
                </a:lnTo>
                <a:lnTo>
                  <a:pt x="138934" y="171071"/>
                </a:lnTo>
                <a:lnTo>
                  <a:pt x="127505" y="179539"/>
                </a:lnTo>
                <a:lnTo>
                  <a:pt x="81553" y="198355"/>
                </a:lnTo>
                <a:lnTo>
                  <a:pt x="30509" y="202019"/>
                </a:lnTo>
                <a:lnTo>
                  <a:pt x="0" y="202117"/>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SMARTInkShape-38"/>
          <p:cNvSpPr/>
          <p:nvPr>
            <p:custDataLst>
              <p:tags r:id="rId36"/>
            </p:custDataLst>
          </p:nvPr>
        </p:nvSpPr>
        <p:spPr>
          <a:xfrm>
            <a:off x="2438400" y="4931189"/>
            <a:ext cx="160227" cy="182679"/>
          </a:xfrm>
          <a:custGeom>
            <a:avLst/>
            <a:gdLst/>
            <a:ahLst/>
            <a:cxnLst/>
            <a:rect l="0" t="0" r="0" b="0"/>
            <a:pathLst>
              <a:path w="160227" h="182679">
                <a:moveTo>
                  <a:pt x="8467" y="4878"/>
                </a:moveTo>
                <a:lnTo>
                  <a:pt x="8467" y="4878"/>
                </a:lnTo>
                <a:lnTo>
                  <a:pt x="43720" y="3937"/>
                </a:lnTo>
                <a:lnTo>
                  <a:pt x="61663" y="0"/>
                </a:lnTo>
                <a:lnTo>
                  <a:pt x="73189" y="2083"/>
                </a:lnTo>
                <a:lnTo>
                  <a:pt x="85760" y="8544"/>
                </a:lnTo>
                <a:lnTo>
                  <a:pt x="95443" y="20911"/>
                </a:lnTo>
                <a:lnTo>
                  <a:pt x="99776" y="31997"/>
                </a:lnTo>
                <a:lnTo>
                  <a:pt x="101060" y="41240"/>
                </a:lnTo>
                <a:lnTo>
                  <a:pt x="98851" y="47066"/>
                </a:lnTo>
                <a:lnTo>
                  <a:pt x="87126" y="66180"/>
                </a:lnTo>
                <a:lnTo>
                  <a:pt x="77825" y="71764"/>
                </a:lnTo>
                <a:lnTo>
                  <a:pt x="78224" y="72046"/>
                </a:lnTo>
                <a:lnTo>
                  <a:pt x="84221" y="73384"/>
                </a:lnTo>
                <a:lnTo>
                  <a:pt x="113345" y="87978"/>
                </a:lnTo>
                <a:lnTo>
                  <a:pt x="156000" y="120364"/>
                </a:lnTo>
                <a:lnTo>
                  <a:pt x="160226" y="130176"/>
                </a:lnTo>
                <a:lnTo>
                  <a:pt x="158073" y="133630"/>
                </a:lnTo>
                <a:lnTo>
                  <a:pt x="156182" y="135868"/>
                </a:lnTo>
                <a:lnTo>
                  <a:pt x="149063" y="138355"/>
                </a:lnTo>
                <a:lnTo>
                  <a:pt x="117920" y="146841"/>
                </a:lnTo>
                <a:lnTo>
                  <a:pt x="93570" y="154937"/>
                </a:lnTo>
                <a:lnTo>
                  <a:pt x="56617" y="158126"/>
                </a:lnTo>
                <a:lnTo>
                  <a:pt x="39905" y="164555"/>
                </a:lnTo>
                <a:lnTo>
                  <a:pt x="0" y="182678"/>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0" name="SMARTInkShape-39"/>
          <p:cNvSpPr/>
          <p:nvPr>
            <p:custDataLst>
              <p:tags r:id="rId37"/>
            </p:custDataLst>
          </p:nvPr>
        </p:nvSpPr>
        <p:spPr>
          <a:xfrm>
            <a:off x="3200400" y="4939894"/>
            <a:ext cx="160868" cy="190907"/>
          </a:xfrm>
          <a:custGeom>
            <a:avLst/>
            <a:gdLst/>
            <a:ahLst/>
            <a:cxnLst/>
            <a:rect l="0" t="0" r="0" b="0"/>
            <a:pathLst>
              <a:path w="160868" h="190907">
                <a:moveTo>
                  <a:pt x="0" y="21573"/>
                </a:moveTo>
                <a:lnTo>
                  <a:pt x="0" y="21573"/>
                </a:lnTo>
                <a:lnTo>
                  <a:pt x="0" y="13455"/>
                </a:lnTo>
                <a:lnTo>
                  <a:pt x="4494" y="8715"/>
                </a:lnTo>
                <a:lnTo>
                  <a:pt x="9210" y="6451"/>
                </a:lnTo>
                <a:lnTo>
                  <a:pt x="11785" y="5846"/>
                </a:lnTo>
                <a:lnTo>
                  <a:pt x="19902" y="502"/>
                </a:lnTo>
                <a:lnTo>
                  <a:pt x="23617" y="0"/>
                </a:lnTo>
                <a:lnTo>
                  <a:pt x="75404" y="6794"/>
                </a:lnTo>
                <a:lnTo>
                  <a:pt x="96347" y="13744"/>
                </a:lnTo>
                <a:lnTo>
                  <a:pt x="116346" y="29015"/>
                </a:lnTo>
                <a:lnTo>
                  <a:pt x="122264" y="39306"/>
                </a:lnTo>
                <a:lnTo>
                  <a:pt x="123843" y="44683"/>
                </a:lnTo>
                <a:lnTo>
                  <a:pt x="123014" y="50149"/>
                </a:lnTo>
                <a:lnTo>
                  <a:pt x="117075" y="61241"/>
                </a:lnTo>
                <a:lnTo>
                  <a:pt x="69331" y="105003"/>
                </a:lnTo>
                <a:lnTo>
                  <a:pt x="36516" y="134980"/>
                </a:lnTo>
                <a:lnTo>
                  <a:pt x="32811" y="136689"/>
                </a:lnTo>
                <a:lnTo>
                  <a:pt x="30340" y="139708"/>
                </a:lnTo>
                <a:lnTo>
                  <a:pt x="27595" y="148082"/>
                </a:lnTo>
                <a:lnTo>
                  <a:pt x="28745" y="152008"/>
                </a:lnTo>
                <a:lnTo>
                  <a:pt x="35039" y="158880"/>
                </a:lnTo>
                <a:lnTo>
                  <a:pt x="53656" y="168037"/>
                </a:lnTo>
                <a:lnTo>
                  <a:pt x="97356" y="173452"/>
                </a:lnTo>
                <a:lnTo>
                  <a:pt x="132712" y="175751"/>
                </a:lnTo>
                <a:lnTo>
                  <a:pt x="160867" y="190906"/>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1" name="SMARTInkShape-40"/>
          <p:cNvSpPr/>
          <p:nvPr>
            <p:custDataLst>
              <p:tags r:id="rId38"/>
            </p:custDataLst>
          </p:nvPr>
        </p:nvSpPr>
        <p:spPr>
          <a:xfrm>
            <a:off x="4284236" y="4953000"/>
            <a:ext cx="42232" cy="169334"/>
          </a:xfrm>
          <a:custGeom>
            <a:avLst/>
            <a:gdLst/>
            <a:ahLst/>
            <a:cxnLst/>
            <a:rect l="0" t="0" r="0" b="0"/>
            <a:pathLst>
              <a:path w="42232" h="169334">
                <a:moveTo>
                  <a:pt x="8364" y="0"/>
                </a:moveTo>
                <a:lnTo>
                  <a:pt x="8364" y="0"/>
                </a:lnTo>
                <a:lnTo>
                  <a:pt x="246" y="0"/>
                </a:lnTo>
                <a:lnTo>
                  <a:pt x="0" y="4494"/>
                </a:lnTo>
                <a:lnTo>
                  <a:pt x="2452" y="9210"/>
                </a:lnTo>
                <a:lnTo>
                  <a:pt x="6677" y="16323"/>
                </a:lnTo>
                <a:lnTo>
                  <a:pt x="13404" y="36194"/>
                </a:lnTo>
                <a:lnTo>
                  <a:pt x="20874" y="81001"/>
                </a:lnTo>
                <a:lnTo>
                  <a:pt x="32199" y="130650"/>
                </a:lnTo>
                <a:lnTo>
                  <a:pt x="42231" y="169333"/>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SMARTInkShape-41"/>
          <p:cNvSpPr/>
          <p:nvPr>
            <p:custDataLst>
              <p:tags r:id="rId39"/>
            </p:custDataLst>
          </p:nvPr>
        </p:nvSpPr>
        <p:spPr>
          <a:xfrm>
            <a:off x="5418667" y="4944533"/>
            <a:ext cx="33867" cy="203201"/>
          </a:xfrm>
          <a:custGeom>
            <a:avLst/>
            <a:gdLst/>
            <a:ahLst/>
            <a:cxnLst/>
            <a:rect l="0" t="0" r="0" b="0"/>
            <a:pathLst>
              <a:path w="33867" h="203201">
                <a:moveTo>
                  <a:pt x="0" y="0"/>
                </a:moveTo>
                <a:lnTo>
                  <a:pt x="0" y="0"/>
                </a:lnTo>
                <a:lnTo>
                  <a:pt x="0" y="11784"/>
                </a:lnTo>
                <a:lnTo>
                  <a:pt x="10451" y="62758"/>
                </a:lnTo>
                <a:lnTo>
                  <a:pt x="18872" y="113904"/>
                </a:lnTo>
                <a:lnTo>
                  <a:pt x="27335" y="162225"/>
                </a:lnTo>
                <a:lnTo>
                  <a:pt x="33866" y="20320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SMARTInkShape-42"/>
          <p:cNvSpPr/>
          <p:nvPr>
            <p:custDataLst>
              <p:tags r:id="rId40"/>
            </p:custDataLst>
          </p:nvPr>
        </p:nvSpPr>
        <p:spPr>
          <a:xfrm>
            <a:off x="6774014" y="4894938"/>
            <a:ext cx="168654" cy="185063"/>
          </a:xfrm>
          <a:custGeom>
            <a:avLst/>
            <a:gdLst/>
            <a:ahLst/>
            <a:cxnLst/>
            <a:rect l="0" t="0" r="0" b="0"/>
            <a:pathLst>
              <a:path w="168654" h="185063">
                <a:moveTo>
                  <a:pt x="33186" y="32662"/>
                </a:moveTo>
                <a:lnTo>
                  <a:pt x="33186" y="32662"/>
                </a:lnTo>
                <a:lnTo>
                  <a:pt x="25896" y="32662"/>
                </a:lnTo>
                <a:lnTo>
                  <a:pt x="29563" y="28167"/>
                </a:lnTo>
                <a:lnTo>
                  <a:pt x="29830" y="26843"/>
                </a:lnTo>
                <a:lnTo>
                  <a:pt x="29067" y="25960"/>
                </a:lnTo>
                <a:lnTo>
                  <a:pt x="25579" y="24543"/>
                </a:lnTo>
                <a:lnTo>
                  <a:pt x="29468" y="19803"/>
                </a:lnTo>
                <a:lnTo>
                  <a:pt x="51790" y="4897"/>
                </a:lnTo>
                <a:lnTo>
                  <a:pt x="75291" y="0"/>
                </a:lnTo>
                <a:lnTo>
                  <a:pt x="86707" y="272"/>
                </a:lnTo>
                <a:lnTo>
                  <a:pt x="98051" y="3528"/>
                </a:lnTo>
                <a:lnTo>
                  <a:pt x="106857" y="10619"/>
                </a:lnTo>
                <a:lnTo>
                  <a:pt x="115682" y="21513"/>
                </a:lnTo>
                <a:lnTo>
                  <a:pt x="117209" y="32390"/>
                </a:lnTo>
                <a:lnTo>
                  <a:pt x="113167" y="47529"/>
                </a:lnTo>
                <a:lnTo>
                  <a:pt x="91463" y="75095"/>
                </a:lnTo>
                <a:lnTo>
                  <a:pt x="41099" y="126296"/>
                </a:lnTo>
                <a:lnTo>
                  <a:pt x="1618" y="157709"/>
                </a:lnTo>
                <a:lnTo>
                  <a:pt x="341" y="161303"/>
                </a:lnTo>
                <a:lnTo>
                  <a:pt x="0" y="163577"/>
                </a:lnTo>
                <a:lnTo>
                  <a:pt x="1655" y="165095"/>
                </a:lnTo>
                <a:lnTo>
                  <a:pt x="8510" y="166780"/>
                </a:lnTo>
                <a:lnTo>
                  <a:pt x="59123" y="167109"/>
                </a:lnTo>
                <a:lnTo>
                  <a:pt x="84145" y="163228"/>
                </a:lnTo>
                <a:lnTo>
                  <a:pt x="168653" y="185062"/>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4" name="SMARTInkShape-43"/>
          <p:cNvSpPr/>
          <p:nvPr>
            <p:custDataLst>
              <p:tags r:id="rId41"/>
            </p:custDataLst>
          </p:nvPr>
        </p:nvSpPr>
        <p:spPr>
          <a:xfrm>
            <a:off x="7645400" y="4886509"/>
            <a:ext cx="143509" cy="193492"/>
          </a:xfrm>
          <a:custGeom>
            <a:avLst/>
            <a:gdLst/>
            <a:ahLst/>
            <a:cxnLst/>
            <a:rect l="0" t="0" r="0" b="0"/>
            <a:pathLst>
              <a:path w="143509" h="193492">
                <a:moveTo>
                  <a:pt x="0" y="15691"/>
                </a:moveTo>
                <a:lnTo>
                  <a:pt x="0" y="15691"/>
                </a:lnTo>
                <a:lnTo>
                  <a:pt x="11785" y="3906"/>
                </a:lnTo>
                <a:lnTo>
                  <a:pt x="22171" y="1045"/>
                </a:lnTo>
                <a:lnTo>
                  <a:pt x="56019" y="0"/>
                </a:lnTo>
                <a:lnTo>
                  <a:pt x="103658" y="6087"/>
                </a:lnTo>
                <a:lnTo>
                  <a:pt x="127609" y="11382"/>
                </a:lnTo>
                <a:lnTo>
                  <a:pt x="133051" y="14699"/>
                </a:lnTo>
                <a:lnTo>
                  <a:pt x="136678" y="18793"/>
                </a:lnTo>
                <a:lnTo>
                  <a:pt x="141784" y="31034"/>
                </a:lnTo>
                <a:lnTo>
                  <a:pt x="143508" y="43600"/>
                </a:lnTo>
                <a:lnTo>
                  <a:pt x="136219" y="51927"/>
                </a:lnTo>
                <a:lnTo>
                  <a:pt x="84686" y="91209"/>
                </a:lnTo>
                <a:lnTo>
                  <a:pt x="71082" y="98551"/>
                </a:lnTo>
                <a:lnTo>
                  <a:pt x="69965" y="100094"/>
                </a:lnTo>
                <a:lnTo>
                  <a:pt x="68724" y="104317"/>
                </a:lnTo>
                <a:lnTo>
                  <a:pt x="70276" y="106760"/>
                </a:lnTo>
                <a:lnTo>
                  <a:pt x="86284" y="117440"/>
                </a:lnTo>
                <a:lnTo>
                  <a:pt x="133822" y="145693"/>
                </a:lnTo>
                <a:lnTo>
                  <a:pt x="139440" y="152805"/>
                </a:lnTo>
                <a:lnTo>
                  <a:pt x="142601" y="162098"/>
                </a:lnTo>
                <a:lnTo>
                  <a:pt x="142105" y="165037"/>
                </a:lnTo>
                <a:lnTo>
                  <a:pt x="139043" y="170811"/>
                </a:lnTo>
                <a:lnTo>
                  <a:pt x="132031" y="179348"/>
                </a:lnTo>
                <a:lnTo>
                  <a:pt x="121710" y="182502"/>
                </a:lnTo>
                <a:lnTo>
                  <a:pt x="102542" y="186786"/>
                </a:lnTo>
                <a:lnTo>
                  <a:pt x="88848" y="190510"/>
                </a:lnTo>
                <a:lnTo>
                  <a:pt x="37495" y="193413"/>
                </a:lnTo>
                <a:lnTo>
                  <a:pt x="25400" y="193491"/>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5" name="SMARTInkShape-44"/>
          <p:cNvSpPr/>
          <p:nvPr>
            <p:custDataLst>
              <p:tags r:id="rId42"/>
            </p:custDataLst>
          </p:nvPr>
        </p:nvSpPr>
        <p:spPr>
          <a:xfrm>
            <a:off x="8305902" y="4919202"/>
            <a:ext cx="177698" cy="194666"/>
          </a:xfrm>
          <a:custGeom>
            <a:avLst/>
            <a:gdLst/>
            <a:ahLst/>
            <a:cxnLst/>
            <a:rect l="0" t="0" r="0" b="0"/>
            <a:pathLst>
              <a:path w="177698" h="194666">
                <a:moveTo>
                  <a:pt x="8365" y="16865"/>
                </a:moveTo>
                <a:lnTo>
                  <a:pt x="8365" y="16865"/>
                </a:lnTo>
                <a:lnTo>
                  <a:pt x="0" y="8501"/>
                </a:lnTo>
                <a:lnTo>
                  <a:pt x="4422" y="3933"/>
                </a:lnTo>
                <a:lnTo>
                  <a:pt x="11631" y="1710"/>
                </a:lnTo>
                <a:lnTo>
                  <a:pt x="62270" y="0"/>
                </a:lnTo>
                <a:lnTo>
                  <a:pt x="84544" y="892"/>
                </a:lnTo>
                <a:lnTo>
                  <a:pt x="97412" y="4435"/>
                </a:lnTo>
                <a:lnTo>
                  <a:pt x="106894" y="11653"/>
                </a:lnTo>
                <a:lnTo>
                  <a:pt x="120647" y="27124"/>
                </a:lnTo>
                <a:lnTo>
                  <a:pt x="124118" y="35849"/>
                </a:lnTo>
                <a:lnTo>
                  <a:pt x="125045" y="40810"/>
                </a:lnTo>
                <a:lnTo>
                  <a:pt x="123565" y="51339"/>
                </a:lnTo>
                <a:lnTo>
                  <a:pt x="117444" y="65336"/>
                </a:lnTo>
                <a:lnTo>
                  <a:pt x="97959" y="87483"/>
                </a:lnTo>
                <a:lnTo>
                  <a:pt x="50387" y="121072"/>
                </a:lnTo>
                <a:lnTo>
                  <a:pt x="15417" y="162501"/>
                </a:lnTo>
                <a:lnTo>
                  <a:pt x="9292" y="175539"/>
                </a:lnTo>
                <a:lnTo>
                  <a:pt x="13793" y="179266"/>
                </a:lnTo>
                <a:lnTo>
                  <a:pt x="22066" y="183117"/>
                </a:lnTo>
                <a:lnTo>
                  <a:pt x="72708" y="186018"/>
                </a:lnTo>
                <a:lnTo>
                  <a:pt x="118877" y="186182"/>
                </a:lnTo>
                <a:lnTo>
                  <a:pt x="153122" y="187136"/>
                </a:lnTo>
                <a:lnTo>
                  <a:pt x="177697" y="19466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 name="SMARTInkShape-45"/>
          <p:cNvSpPr/>
          <p:nvPr>
            <p:custDataLst>
              <p:tags r:id="rId43"/>
            </p:custDataLst>
          </p:nvPr>
        </p:nvSpPr>
        <p:spPr>
          <a:xfrm>
            <a:off x="9237133" y="4885267"/>
            <a:ext cx="42334" cy="186267"/>
          </a:xfrm>
          <a:custGeom>
            <a:avLst/>
            <a:gdLst/>
            <a:ahLst/>
            <a:cxnLst/>
            <a:rect l="0" t="0" r="0" b="0"/>
            <a:pathLst>
              <a:path w="42334" h="186267">
                <a:moveTo>
                  <a:pt x="0" y="0"/>
                </a:moveTo>
                <a:lnTo>
                  <a:pt x="0" y="0"/>
                </a:lnTo>
                <a:lnTo>
                  <a:pt x="0" y="4493"/>
                </a:lnTo>
                <a:lnTo>
                  <a:pt x="2509" y="9210"/>
                </a:lnTo>
                <a:lnTo>
                  <a:pt x="11784" y="24397"/>
                </a:lnTo>
                <a:lnTo>
                  <a:pt x="22450" y="73833"/>
                </a:lnTo>
                <a:lnTo>
                  <a:pt x="31929" y="122422"/>
                </a:lnTo>
                <a:lnTo>
                  <a:pt x="41043" y="161066"/>
                </a:lnTo>
                <a:lnTo>
                  <a:pt x="40532" y="163822"/>
                </a:lnTo>
                <a:lnTo>
                  <a:pt x="39250" y="165659"/>
                </a:lnTo>
                <a:lnTo>
                  <a:pt x="37455" y="166884"/>
                </a:lnTo>
                <a:lnTo>
                  <a:pt x="37201" y="169582"/>
                </a:lnTo>
                <a:lnTo>
                  <a:pt x="42333" y="186266"/>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7" name="SMARTInkShape-46"/>
          <p:cNvSpPr/>
          <p:nvPr>
            <p:custDataLst>
              <p:tags r:id="rId44"/>
            </p:custDataLst>
          </p:nvPr>
        </p:nvSpPr>
        <p:spPr>
          <a:xfrm>
            <a:off x="9973732" y="4906448"/>
            <a:ext cx="217676" cy="223156"/>
          </a:xfrm>
          <a:custGeom>
            <a:avLst/>
            <a:gdLst/>
            <a:ahLst/>
            <a:cxnLst/>
            <a:rect l="0" t="0" r="0" b="0"/>
            <a:pathLst>
              <a:path w="217676" h="223156">
                <a:moveTo>
                  <a:pt x="42334" y="12685"/>
                </a:moveTo>
                <a:lnTo>
                  <a:pt x="42334" y="12685"/>
                </a:lnTo>
                <a:lnTo>
                  <a:pt x="42335" y="7807"/>
                </a:lnTo>
                <a:lnTo>
                  <a:pt x="42335" y="9890"/>
                </a:lnTo>
                <a:lnTo>
                  <a:pt x="43276" y="9881"/>
                </a:lnTo>
                <a:lnTo>
                  <a:pt x="49093" y="6314"/>
                </a:lnTo>
                <a:lnTo>
                  <a:pt x="75720" y="0"/>
                </a:lnTo>
                <a:lnTo>
                  <a:pt x="116732" y="3350"/>
                </a:lnTo>
                <a:lnTo>
                  <a:pt x="161069" y="13071"/>
                </a:lnTo>
                <a:lnTo>
                  <a:pt x="207690" y="22951"/>
                </a:lnTo>
                <a:lnTo>
                  <a:pt x="211839" y="25174"/>
                </a:lnTo>
                <a:lnTo>
                  <a:pt x="214603" y="28537"/>
                </a:lnTo>
                <a:lnTo>
                  <a:pt x="217675" y="37291"/>
                </a:lnTo>
                <a:lnTo>
                  <a:pt x="216614" y="42259"/>
                </a:lnTo>
                <a:lnTo>
                  <a:pt x="210415" y="52797"/>
                </a:lnTo>
                <a:lnTo>
                  <a:pt x="196350" y="64813"/>
                </a:lnTo>
                <a:lnTo>
                  <a:pt x="149846" y="88827"/>
                </a:lnTo>
                <a:lnTo>
                  <a:pt x="113758" y="96852"/>
                </a:lnTo>
                <a:lnTo>
                  <a:pt x="112529" y="98901"/>
                </a:lnTo>
                <a:lnTo>
                  <a:pt x="111161" y="106193"/>
                </a:lnTo>
                <a:lnTo>
                  <a:pt x="115572" y="115706"/>
                </a:lnTo>
                <a:lnTo>
                  <a:pt x="119381" y="120877"/>
                </a:lnTo>
                <a:lnTo>
                  <a:pt x="168974" y="153880"/>
                </a:lnTo>
                <a:lnTo>
                  <a:pt x="201248" y="170571"/>
                </a:lnTo>
                <a:lnTo>
                  <a:pt x="211113" y="180380"/>
                </a:lnTo>
                <a:lnTo>
                  <a:pt x="216125" y="188503"/>
                </a:lnTo>
                <a:lnTo>
                  <a:pt x="217461" y="191986"/>
                </a:lnTo>
                <a:lnTo>
                  <a:pt x="216471" y="195249"/>
                </a:lnTo>
                <a:lnTo>
                  <a:pt x="210353" y="201383"/>
                </a:lnTo>
                <a:lnTo>
                  <a:pt x="201362" y="204736"/>
                </a:lnTo>
                <a:lnTo>
                  <a:pt x="151797" y="214551"/>
                </a:lnTo>
                <a:lnTo>
                  <a:pt x="103287" y="222410"/>
                </a:lnTo>
                <a:lnTo>
                  <a:pt x="51791" y="223155"/>
                </a:lnTo>
                <a:lnTo>
                  <a:pt x="0" y="21588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1590276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Mary had a Little Lamb </a:t>
            </a:r>
            <a:endParaRPr lang="en-GB" b="1" u="sng" dirty="0"/>
          </a:p>
        </p:txBody>
      </p:sp>
      <p:pic>
        <p:nvPicPr>
          <p:cNvPr id="6" name="Content Placeholder 5" descr="Recorder Lesson 2, 3, 4; Other Bag Songs - Lessons - Tes Teach"/>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62755" y="2460979"/>
            <a:ext cx="10103555" cy="4109155"/>
          </a:xfrm>
          <a:prstGeom prst="rect">
            <a:avLst/>
          </a:prstGeom>
          <a:noFill/>
          <a:ln>
            <a:noFill/>
          </a:ln>
        </p:spPr>
      </p:pic>
      <p:sp>
        <p:nvSpPr>
          <p:cNvPr id="4" name="SMARTInkShape-2"/>
          <p:cNvSpPr/>
          <p:nvPr>
            <p:custDataLst>
              <p:tags r:id="rId1"/>
            </p:custDataLst>
          </p:nvPr>
        </p:nvSpPr>
        <p:spPr>
          <a:xfrm>
            <a:off x="3268133" y="4539465"/>
            <a:ext cx="423335" cy="100226"/>
          </a:xfrm>
          <a:custGeom>
            <a:avLst/>
            <a:gdLst/>
            <a:ahLst/>
            <a:cxnLst/>
            <a:rect l="0" t="0" r="0" b="0"/>
            <a:pathLst>
              <a:path w="423335" h="100226">
                <a:moveTo>
                  <a:pt x="0" y="57935"/>
                </a:moveTo>
                <a:lnTo>
                  <a:pt x="0" y="57935"/>
                </a:lnTo>
                <a:lnTo>
                  <a:pt x="49689" y="25769"/>
                </a:lnTo>
                <a:lnTo>
                  <a:pt x="82148" y="13114"/>
                </a:lnTo>
                <a:lnTo>
                  <a:pt x="129345" y="1666"/>
                </a:lnTo>
                <a:lnTo>
                  <a:pt x="140899" y="0"/>
                </a:lnTo>
                <a:lnTo>
                  <a:pt x="157982" y="3557"/>
                </a:lnTo>
                <a:lnTo>
                  <a:pt x="161766" y="6632"/>
                </a:lnTo>
                <a:lnTo>
                  <a:pt x="168337" y="21402"/>
                </a:lnTo>
                <a:lnTo>
                  <a:pt x="169610" y="22290"/>
                </a:lnTo>
                <a:lnTo>
                  <a:pt x="173533" y="23278"/>
                </a:lnTo>
                <a:lnTo>
                  <a:pt x="174955" y="25422"/>
                </a:lnTo>
                <a:lnTo>
                  <a:pt x="179747" y="39875"/>
                </a:lnTo>
                <a:lnTo>
                  <a:pt x="181920" y="43073"/>
                </a:lnTo>
                <a:lnTo>
                  <a:pt x="190380" y="67981"/>
                </a:lnTo>
                <a:lnTo>
                  <a:pt x="206136" y="86048"/>
                </a:lnTo>
                <a:lnTo>
                  <a:pt x="219017" y="94591"/>
                </a:lnTo>
                <a:lnTo>
                  <a:pt x="230255" y="98586"/>
                </a:lnTo>
                <a:lnTo>
                  <a:pt x="275866" y="100225"/>
                </a:lnTo>
                <a:lnTo>
                  <a:pt x="287550" y="95232"/>
                </a:lnTo>
                <a:lnTo>
                  <a:pt x="324214" y="75168"/>
                </a:lnTo>
                <a:lnTo>
                  <a:pt x="345360" y="68999"/>
                </a:lnTo>
                <a:lnTo>
                  <a:pt x="363541" y="64663"/>
                </a:lnTo>
                <a:lnTo>
                  <a:pt x="382046" y="59264"/>
                </a:lnTo>
                <a:lnTo>
                  <a:pt x="409176" y="57970"/>
                </a:lnTo>
                <a:lnTo>
                  <a:pt x="411073" y="58899"/>
                </a:lnTo>
                <a:lnTo>
                  <a:pt x="412338" y="60459"/>
                </a:lnTo>
                <a:lnTo>
                  <a:pt x="414719" y="66054"/>
                </a:lnTo>
                <a:lnTo>
                  <a:pt x="423334" y="66401"/>
                </a:ln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7973431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attachments.office.net/owa/nickylloyd%40bernardsheathjnr.herts.sch.uk/service.svc/s/GetAttachmentThumbnail?id=AAMkADMzODhmYzlhLWYyMDgtNDRhMy1iODI5LTA3MTYxMmE2MGE1NgBGAAAAAAC6P1djFdrWQYQxhuw8fHTuBwDLWNhPIbrVRIBLPKoQHQANAAAAAAEMAADLWNhPIbrVRIBLPKoQHQANAAAgm87%2BAAABEgAQACDczVAVx7NKpA9VogsXQiw%3D&amp;thumbnailType=2&amp;owa=outlook.office365.com&amp;scriptVer=20201012008.10&amp;X-OWA-CANARY=Crla7q0waUOSqyV-_QBmfADAsUyRddgY42FvZMLiPZx-UeKX8F6VJXEAet4k_WbxPXkP1cDRLyU.&amp;token=eyJhbGciOiJSUzI1NiIsImtpZCI6IjU2MzU4ODUyMzRCOTI1MkRERTAwNTc2NkQ5RDlGMjc2NTY1RjYzRTIiLCJ0eXAiOiJKV1QiLCJ4NXQiOiJWaldJVWpTNUpTM2VBRmRtMmRueWRsWmZZLUkifQ.eyJvcmlnaW4iOiJodHRwczovL291dGxvb2sub2ZmaWNlMzY1LmNvbSIsInVjIjoiNzc4ZWEyOGUwMzc5NDJjZmFjZTAzNjgxZjNhOGU5ZjMiLCJzaWduaW5fc3RhdGUiOiJbXCJrbXNpXCJdIiwidmVyIjoiRXhjaGFuZ2UuQ2FsbGJhY2suVjEiLCJhcHBjdHhzZW5kZXIiOiJPd2FEb3dubG9hZEBlN2E0YTlhZS04YzQzLTQ4MzgtYjJiMi02MTZmYTBiZTY3N2UiLCJpc3NyaW5nIjoiV1ciLCJhcHBjdHgiOiJ7XCJtc2V4Y2hwcm90XCI6XCJvd2FcIixcInByaW1hcnlzaWRcIjpcIlMtMS01LTIxLTIwMTU3ODMzNzMtMzM2OTI5ODc3NS0yMzYxOTAwODcxLTE2NTQ3ODg3XCIsXCJwdWlkXCI6XCIxMTUzODAxMTE3NjM5ODI0NTUyXCIsXCJvaWRcIjpcImE5NmE2YjUwLTRhNjktNGYwZi04NWRkLWFlMGE3NWJjZjU4NlwiLFwic2NvcGVcIjpcIk93YURvd25sb2FkXCJ9IiwibmJmIjoxNjAzMjY0NjE3LCJleHAiOjE2MDMyNjUyMTcsImlzcyI6IjAwMDAwMDAyLTAwMDAtMGZmMS1jZTAwLTAwMDAwMDAwMDAwMEBlN2E0YTlhZS04YzQzLTQ4MzgtYjJiMi02MTZmYTBiZTY3N2UiLCJhdWQiOiIwMDAwMDAwMi0wMDAwLTBmZjEtY2UwMC0wMDAwMDAwMDAwMDAvYXR0YWNobWVudHMub2ZmaWNlLm5ldEBlN2E0YTlhZS04YzQzLTQ4MzgtYjJiMi02MTZmYTBiZTY3N2UiLCJoYXBwIjoib3dhIn0.rnOY2H7mVXGf4Mf9QrA4bV9n_doCCDLdCZpygzzp-utdUddZYABN8Q2RgLfI0oRbkmYP0fHauyGwW4EvxlkQyT0VxZ_aLTW04P53B78Bu8wLzcyVhvoZcIqdnmrZ1iwsXtWzsUvY021zF3wWnTK6AkkqBLihif2ltb1569vIr1VOLwkVHuq6cFjQMtOqCNp5AHkNmoRuOuIgiV3Zp6JarGlezNffmbVAUx0Brn4U6OIJ6GsN4I1hAueO15hSsmo-ppc5svgL2gn5-FOXpPK4_K5WpDaBTph5rmgtaGmc2doWxw79dPyTEpDo6OxXERJcWFoAIdcLH9hDruHlH_6ntw&amp;animation=tru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2893220" y="1007269"/>
            <a:ext cx="6686549" cy="5014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942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attachments.office.net/owa/nickylloyd%40bernardsheathjnr.herts.sch.uk/service.svc/s/GetAttachmentThumbnail?id=AAMkADMzODhmYzlhLWYyMDgtNDRhMy1iODI5LTA3MTYxMmE2MGE1NgBGAAAAAAC6P1djFdrWQYQxhuw8fHTuBwDLWNhPIbrVRIBLPKoQHQANAAAAAAEMAADLWNhPIbrVRIBLPKoQHQANAAAgm87%2BAAABEgAQAGfT8Wu6hlBNhKm5Kl0igz8%3D&amp;thumbnailType=2&amp;owa=outlook.office365.com&amp;scriptVer=20201012008.10&amp;X-OWA-CANARY=L-UFCkdUtkek3gHKBDnjoPD_y-mRddgY_E6qxXwbIwYR7guJRf6Ie54efhoofwMFAEBkeS5VcrU.&amp;token=eyJhbGciOiJSUzI1NiIsImtpZCI6IjU2MzU4ODUyMzRCOTI1MkRERTAwNTc2NkQ5RDlGMjc2NTY1RjYzRTIiLCJ0eXAiOiJKV1QiLCJ4NXQiOiJWaldJVWpTNUpTM2VBRmRtMmRueWRsWmZZLUkifQ.eyJvcmlnaW4iOiJodHRwczovL291dGxvb2sub2ZmaWNlMzY1LmNvbSIsInVjIjoiNzc4ZWEyOGUwMzc5NDJjZmFjZTAzNjgxZjNhOGU5ZjMiLCJzaWduaW5fc3RhdGUiOiJbXCJrbXNpXCJdIiwidmVyIjoiRXhjaGFuZ2UuQ2FsbGJhY2suVjEiLCJhcHBjdHhzZW5kZXIiOiJPd2FEb3dubG9hZEBlN2E0YTlhZS04YzQzLTQ4MzgtYjJiMi02MTZmYTBiZTY3N2UiLCJpc3NyaW5nIjoiV1ciLCJhcHBjdHgiOiJ7XCJtc2V4Y2hwcm90XCI6XCJvd2FcIixcInByaW1hcnlzaWRcIjpcIlMtMS01LTIxLTIwMTU3ODMzNzMtMzM2OTI5ODc3NS0yMzYxOTAwODcxLTE2NTQ3ODg3XCIsXCJwdWlkXCI6XCIxMTUzODAxMTE3NjM5ODI0NTUyXCIsXCJvaWRcIjpcImE5NmE2YjUwLTRhNjktNGYwZi04NWRkLWFlMGE3NWJjZjU4NlwiLFwic2NvcGVcIjpcIk93YURvd25sb2FkXCJ9IiwibmJmIjoxNjAzMjY0ODgyLCJleHAiOjE2MDMyNjU0ODIsImlzcyI6IjAwMDAwMDAyLTAwMDAtMGZmMS1jZTAwLTAwMDAwMDAwMDAwMEBlN2E0YTlhZS04YzQzLTQ4MzgtYjJiMi02MTZmYTBiZTY3N2UiLCJhdWQiOiIwMDAwMDAwMi0wMDAwLTBmZjEtY2UwMC0wMDAwMDAwMDAwMDAvYXR0YWNobWVudHMub2ZmaWNlLm5ldEBlN2E0YTlhZS04YzQzLTQ4MzgtYjJiMi02MTZmYTBiZTY3N2UiLCJoYXBwIjoib3dhIn0.lZ1BelFzf5aPvs7hdgcaZn3tbpnIzwPSH5FKFE62RhHd1vJmfJtHr8k6X20MT4zVq9aYyUlV3VUw2aPEJxXO2elbfRK1CdaIx71__Z6UPMtoUtglZLmI_WZy1yb2F5FKpaShUr-q3aIb2M9bwCNSwx8LaO3PxQwi6MHCK_tm7kcnv2jaDjCcOAJwh53CkvNkWwp1fwnJzfe42b9iI-15KSGiAz8zngqnoG8nEA0nnK2LzIX7Wggqdl3WRLnMH1rHlMjzgIPvmvMrtTTEP_w-U3OS2PtpgdsJzxTKOGqEMibkkGUivFcnpn3Vbi60I-DLcJ8GhT6spbMfUDU8QnBzMA&amp;animation=tru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2396464" y="924851"/>
            <a:ext cx="6780741" cy="5085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6693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attachments.office.net/owa/nickylloyd%40bernardsheathjnr.herts.sch.uk/service.svc/s/GetAttachmentThumbnail?id=AAMkADMzODhmYzlhLWYyMDgtNDRhMy1iODI5LTA3MTYxMmE2MGE1NgBGAAAAAAC6P1djFdrWQYQxhuw8fHTuBwDLWNhPIbrVRIBLPKoQHQANAAAAAAEMAADLWNhPIbrVRIBLPKoQHQANAAAgm87%2BAAABEgAQAPr0kKYJcEZCt%2B5zZy69NB8%3D&amp;thumbnailType=2&amp;owa=outlook.office365.com&amp;scriptVer=20201012008.10&amp;X-OWA-CANARY=L-UFCkdUtkek3gHKBDnjoPD_y-mRddgY_E6qxXwbIwYR7guJRf6Ie54efhoofwMFAEBkeS5VcrU.&amp;token=eyJhbGciOiJSUzI1NiIsImtpZCI6IjU2MzU4ODUyMzRCOTI1MkRERTAwNTc2NkQ5RDlGMjc2NTY1RjYzRTIiLCJ0eXAiOiJKV1QiLCJ4NXQiOiJWaldJVWpTNUpTM2VBRmRtMmRueWRsWmZZLUkifQ.eyJvcmlnaW4iOiJodHRwczovL291dGxvb2sub2ZmaWNlMzY1LmNvbSIsInVjIjoiNzc4ZWEyOGUwMzc5NDJjZmFjZTAzNjgxZjNhOGU5ZjMiLCJzaWduaW5fc3RhdGUiOiJbXCJrbXNpXCJdIiwidmVyIjoiRXhjaGFuZ2UuQ2FsbGJhY2suVjEiLCJhcHBjdHhzZW5kZXIiOiJPd2FEb3dubG9hZEBlN2E0YTlhZS04YzQzLTQ4MzgtYjJiMi02MTZmYTBiZTY3N2UiLCJpc3NyaW5nIjoiV1ciLCJhcHBjdHgiOiJ7XCJtc2V4Y2hwcm90XCI6XCJvd2FcIixcInByaW1hcnlzaWRcIjpcIlMtMS01LTIxLTIwMTU3ODMzNzMtMzM2OTI5ODc3NS0yMzYxOTAwODcxLTE2NTQ3ODg3XCIsXCJwdWlkXCI6XCIxMTUzODAxMTE3NjM5ODI0NTUyXCIsXCJvaWRcIjpcImE5NmE2YjUwLTRhNjktNGYwZi04NWRkLWFlMGE3NWJjZjU4NlwiLFwic2NvcGVcIjpcIk93YURvd25sb2FkXCJ9IiwibmJmIjoxNjAzMjY0ODgyLCJleHAiOjE2MDMyNjU0ODIsImlzcyI6IjAwMDAwMDAyLTAwMDAtMGZmMS1jZTAwLTAwMDAwMDAwMDAwMEBlN2E0YTlhZS04YzQzLTQ4MzgtYjJiMi02MTZmYTBiZTY3N2UiLCJhdWQiOiIwMDAwMDAwMi0wMDAwLTBmZjEtY2UwMC0wMDAwMDAwMDAwMDAvYXR0YWNobWVudHMub2ZmaWNlLm5ldEBlN2E0YTlhZS04YzQzLTQ4MzgtYjJiMi02MTZmYTBiZTY3N2UiLCJoYXBwIjoib3dhIn0.lZ1BelFzf5aPvs7hdgcaZn3tbpnIzwPSH5FKFE62RhHd1vJmfJtHr8k6X20MT4zVq9aYyUlV3VUw2aPEJxXO2elbfRK1CdaIx71__Z6UPMtoUtglZLmI_WZy1yb2F5FKpaShUr-q3aIb2M9bwCNSwx8LaO3PxQwi6MHCK_tm7kcnv2jaDjCcOAJwh53CkvNkWwp1fwnJzfe42b9iI-15KSGiAz8zngqnoG8nEA0nnK2LzIX7Wggqdl3WRLnMH1rHlMjzgIPvmvMrtTTEP_w-U3OS2PtpgdsJzxTKOGqEMibkkGUivFcnpn3Vbi60I-DLcJ8GhT6spbMfUDU8QnBzMA&amp;animation=tru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3559492" y="670560"/>
            <a:ext cx="7071360" cy="5303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8020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4"/>
          <a:stretch>
            <a:fillRect/>
          </a:stretch>
        </p:blipFill>
        <p:spPr>
          <a:xfrm>
            <a:off x="1777439" y="206501"/>
            <a:ext cx="8958311" cy="6307188"/>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Ink 10"/>
              <p14:cNvContentPartPr/>
              <p14:nvPr/>
            </p14:nvContentPartPr>
            <p14:xfrm>
              <a:off x="2888058" y="2788324"/>
              <a:ext cx="6640200" cy="1930680"/>
            </p14:xfrm>
          </p:contentPart>
        </mc:Choice>
        <mc:Fallback xmlns="">
          <p:pic>
            <p:nvPicPr>
              <p:cNvPr id="11" name="Ink 10"/>
              <p:cNvPicPr/>
              <p:nvPr/>
            </p:nvPicPr>
            <p:blipFill>
              <a:blip r:embed="rId6"/>
              <a:stretch>
                <a:fillRect/>
              </a:stretch>
            </p:blipFill>
            <p:spPr>
              <a:xfrm>
                <a:off x="2872938" y="2773204"/>
                <a:ext cx="6670440" cy="1960920"/>
              </a:xfrm>
              <a:prstGeom prst="rect">
                <a:avLst/>
              </a:prstGeom>
            </p:spPr>
          </p:pic>
        </mc:Fallback>
      </mc:AlternateContent>
      <p:sp>
        <p:nvSpPr>
          <p:cNvPr id="2" name="SMARTInkShape-1"/>
          <p:cNvSpPr/>
          <p:nvPr>
            <p:custDataLst>
              <p:tags r:id="rId1"/>
            </p:custDataLst>
          </p:nvPr>
        </p:nvSpPr>
        <p:spPr>
          <a:xfrm>
            <a:off x="6426200" y="7056322"/>
            <a:ext cx="8467" cy="4879"/>
          </a:xfrm>
          <a:custGeom>
            <a:avLst/>
            <a:gdLst/>
            <a:ahLst/>
            <a:cxnLst/>
            <a:rect l="0" t="0" r="0" b="0"/>
            <a:pathLst>
              <a:path w="8467" h="4879">
                <a:moveTo>
                  <a:pt x="8466" y="4878"/>
                </a:moveTo>
                <a:lnTo>
                  <a:pt x="8466" y="4878"/>
                </a:lnTo>
                <a:lnTo>
                  <a:pt x="3971" y="4878"/>
                </a:lnTo>
                <a:lnTo>
                  <a:pt x="2648" y="3937"/>
                </a:lnTo>
                <a:lnTo>
                  <a:pt x="1765" y="2370"/>
                </a:lnTo>
                <a:lnTo>
                  <a:pt x="1177" y="384"/>
                </a:lnTo>
                <a:lnTo>
                  <a:pt x="785" y="0"/>
                </a:lnTo>
                <a:lnTo>
                  <a:pt x="523" y="685"/>
                </a:lnTo>
                <a:lnTo>
                  <a:pt x="0" y="4878"/>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 name="SMARTInkShape-2"/>
          <p:cNvSpPr/>
          <p:nvPr>
            <p:custDataLst>
              <p:tags r:id="rId2"/>
            </p:custDataLst>
          </p:nvPr>
        </p:nvSpPr>
        <p:spPr>
          <a:xfrm>
            <a:off x="2683934" y="4834466"/>
            <a:ext cx="397886" cy="423227"/>
          </a:xfrm>
          <a:custGeom>
            <a:avLst/>
            <a:gdLst/>
            <a:ahLst/>
            <a:cxnLst/>
            <a:rect l="0" t="0" r="0" b="0"/>
            <a:pathLst>
              <a:path w="397886" h="423227">
                <a:moveTo>
                  <a:pt x="372533" y="16934"/>
                </a:moveTo>
                <a:lnTo>
                  <a:pt x="372533" y="16934"/>
                </a:lnTo>
                <a:lnTo>
                  <a:pt x="319989" y="16934"/>
                </a:lnTo>
                <a:lnTo>
                  <a:pt x="300688" y="16934"/>
                </a:lnTo>
                <a:lnTo>
                  <a:pt x="295759" y="14425"/>
                </a:lnTo>
                <a:lnTo>
                  <a:pt x="293128" y="12439"/>
                </a:lnTo>
                <a:lnTo>
                  <a:pt x="290433" y="12056"/>
                </a:lnTo>
                <a:lnTo>
                  <a:pt x="270405" y="16825"/>
                </a:lnTo>
                <a:lnTo>
                  <a:pt x="225849" y="16933"/>
                </a:lnTo>
                <a:lnTo>
                  <a:pt x="220165" y="19443"/>
                </a:lnTo>
                <a:lnTo>
                  <a:pt x="217332" y="21429"/>
                </a:lnTo>
                <a:lnTo>
                  <a:pt x="214184" y="26144"/>
                </a:lnTo>
                <a:lnTo>
                  <a:pt x="213345" y="28718"/>
                </a:lnTo>
                <a:lnTo>
                  <a:pt x="211845" y="30434"/>
                </a:lnTo>
                <a:lnTo>
                  <a:pt x="207669" y="32342"/>
                </a:lnTo>
                <a:lnTo>
                  <a:pt x="191504" y="34507"/>
                </a:lnTo>
                <a:lnTo>
                  <a:pt x="178276" y="40509"/>
                </a:lnTo>
                <a:lnTo>
                  <a:pt x="175296" y="41117"/>
                </a:lnTo>
                <a:lnTo>
                  <a:pt x="152411" y="52738"/>
                </a:lnTo>
                <a:lnTo>
                  <a:pt x="138290" y="64226"/>
                </a:lnTo>
                <a:lnTo>
                  <a:pt x="132644" y="66176"/>
                </a:lnTo>
                <a:lnTo>
                  <a:pt x="126999" y="72058"/>
                </a:lnTo>
                <a:lnTo>
                  <a:pt x="121355" y="79064"/>
                </a:lnTo>
                <a:lnTo>
                  <a:pt x="81844" y="112914"/>
                </a:lnTo>
                <a:lnTo>
                  <a:pt x="78707" y="118545"/>
                </a:lnTo>
                <a:lnTo>
                  <a:pt x="72200" y="134320"/>
                </a:lnTo>
                <a:lnTo>
                  <a:pt x="69770" y="137524"/>
                </a:lnTo>
                <a:lnTo>
                  <a:pt x="62797" y="142975"/>
                </a:lnTo>
                <a:lnTo>
                  <a:pt x="52816" y="163086"/>
                </a:lnTo>
                <a:lnTo>
                  <a:pt x="45857" y="168423"/>
                </a:lnTo>
                <a:lnTo>
                  <a:pt x="35883" y="188491"/>
                </a:lnTo>
                <a:lnTo>
                  <a:pt x="28924" y="193825"/>
                </a:lnTo>
                <a:lnTo>
                  <a:pt x="19890" y="214832"/>
                </a:lnTo>
                <a:lnTo>
                  <a:pt x="18247" y="221854"/>
                </a:lnTo>
                <a:lnTo>
                  <a:pt x="16868" y="224103"/>
                </a:lnTo>
                <a:lnTo>
                  <a:pt x="15008" y="225602"/>
                </a:lnTo>
                <a:lnTo>
                  <a:pt x="12827" y="226602"/>
                </a:lnTo>
                <a:lnTo>
                  <a:pt x="11374" y="229149"/>
                </a:lnTo>
                <a:lnTo>
                  <a:pt x="7780" y="250607"/>
                </a:lnTo>
                <a:lnTo>
                  <a:pt x="1815" y="262354"/>
                </a:lnTo>
                <a:lnTo>
                  <a:pt x="9" y="311185"/>
                </a:lnTo>
                <a:lnTo>
                  <a:pt x="0" y="347172"/>
                </a:lnTo>
                <a:lnTo>
                  <a:pt x="2508" y="354363"/>
                </a:lnTo>
                <a:lnTo>
                  <a:pt x="5818" y="360695"/>
                </a:lnTo>
                <a:lnTo>
                  <a:pt x="7289" y="366645"/>
                </a:lnTo>
                <a:lnTo>
                  <a:pt x="8622" y="368607"/>
                </a:lnTo>
                <a:lnTo>
                  <a:pt x="10452" y="369916"/>
                </a:lnTo>
                <a:lnTo>
                  <a:pt x="12612" y="370789"/>
                </a:lnTo>
                <a:lnTo>
                  <a:pt x="14052" y="372312"/>
                </a:lnTo>
                <a:lnTo>
                  <a:pt x="18872" y="381514"/>
                </a:lnTo>
                <a:lnTo>
                  <a:pt x="25320" y="387814"/>
                </a:lnTo>
                <a:lnTo>
                  <a:pt x="58270" y="411849"/>
                </a:lnTo>
                <a:lnTo>
                  <a:pt x="73246" y="415410"/>
                </a:lnTo>
                <a:lnTo>
                  <a:pt x="82746" y="420568"/>
                </a:lnTo>
                <a:lnTo>
                  <a:pt x="126022" y="423226"/>
                </a:lnTo>
                <a:lnTo>
                  <a:pt x="176014" y="416034"/>
                </a:lnTo>
                <a:lnTo>
                  <a:pt x="191000" y="414157"/>
                </a:lnTo>
                <a:lnTo>
                  <a:pt x="201048" y="409117"/>
                </a:lnTo>
                <a:lnTo>
                  <a:pt x="224969" y="405698"/>
                </a:lnTo>
                <a:lnTo>
                  <a:pt x="236907" y="397238"/>
                </a:lnTo>
                <a:lnTo>
                  <a:pt x="242639" y="392921"/>
                </a:lnTo>
                <a:lnTo>
                  <a:pt x="252097" y="388609"/>
                </a:lnTo>
                <a:lnTo>
                  <a:pt x="264515" y="377191"/>
                </a:lnTo>
                <a:lnTo>
                  <a:pt x="268081" y="370528"/>
                </a:lnTo>
                <a:lnTo>
                  <a:pt x="270913" y="368375"/>
                </a:lnTo>
                <a:lnTo>
                  <a:pt x="286468" y="362409"/>
                </a:lnTo>
                <a:lnTo>
                  <a:pt x="294771" y="354864"/>
                </a:lnTo>
                <a:lnTo>
                  <a:pt x="324812" y="318378"/>
                </a:lnTo>
                <a:lnTo>
                  <a:pt x="354534" y="267964"/>
                </a:lnTo>
                <a:lnTo>
                  <a:pt x="382303" y="217078"/>
                </a:lnTo>
                <a:lnTo>
                  <a:pt x="388051" y="193364"/>
                </a:lnTo>
                <a:lnTo>
                  <a:pt x="389987" y="181889"/>
                </a:lnTo>
                <a:lnTo>
                  <a:pt x="395160" y="171590"/>
                </a:lnTo>
                <a:lnTo>
                  <a:pt x="397885" y="123910"/>
                </a:lnTo>
                <a:lnTo>
                  <a:pt x="395410" y="100685"/>
                </a:lnTo>
                <a:lnTo>
                  <a:pt x="389307" y="72665"/>
                </a:lnTo>
                <a:lnTo>
                  <a:pt x="382919" y="59684"/>
                </a:lnTo>
                <a:lnTo>
                  <a:pt x="382279" y="56722"/>
                </a:lnTo>
                <a:lnTo>
                  <a:pt x="376884" y="48060"/>
                </a:lnTo>
                <a:lnTo>
                  <a:pt x="367573" y="36705"/>
                </a:lnTo>
                <a:lnTo>
                  <a:pt x="365625" y="31052"/>
                </a:lnTo>
                <a:lnTo>
                  <a:pt x="363223" y="29169"/>
                </a:lnTo>
                <a:lnTo>
                  <a:pt x="352736" y="25576"/>
                </a:lnTo>
                <a:lnTo>
                  <a:pt x="350868" y="23637"/>
                </a:lnTo>
                <a:lnTo>
                  <a:pt x="349623" y="21403"/>
                </a:lnTo>
                <a:lnTo>
                  <a:pt x="347852" y="19913"/>
                </a:lnTo>
                <a:lnTo>
                  <a:pt x="338251" y="15014"/>
                </a:lnTo>
                <a:lnTo>
                  <a:pt x="313266" y="0"/>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8556279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corder fingerings - Beth's Notes | Recorder songs, Recorder sheet music,  Music educatio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13023" y="233811"/>
            <a:ext cx="5538398" cy="6429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4397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 on Recorder 🥇 How to play it ▷ Learn Recorder Songs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73573" y="349263"/>
            <a:ext cx="6310859" cy="6310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6548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045" y="103399"/>
            <a:ext cx="9404723" cy="800349"/>
          </a:xfrm>
        </p:spPr>
        <p:txBody>
          <a:bodyPr/>
          <a:lstStyle/>
          <a:p>
            <a:pPr algn="ctr"/>
            <a:r>
              <a:rPr lang="en-GB" dirty="0" smtClean="0"/>
              <a:t>The note A</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3156" y="824726"/>
            <a:ext cx="6746078" cy="5784435"/>
          </a:xfrm>
        </p:spPr>
      </p:pic>
      <p:sp>
        <p:nvSpPr>
          <p:cNvPr id="3" name="TextBox 2"/>
          <p:cNvSpPr txBox="1"/>
          <p:nvPr/>
        </p:nvSpPr>
        <p:spPr>
          <a:xfrm>
            <a:off x="7443345" y="1591733"/>
            <a:ext cx="4432565" cy="954107"/>
          </a:xfrm>
          <a:prstGeom prst="rect">
            <a:avLst/>
          </a:prstGeom>
          <a:noFill/>
        </p:spPr>
        <p:txBody>
          <a:bodyPr wrap="square" rtlCol="0">
            <a:spAutoFit/>
          </a:bodyPr>
          <a:lstStyle/>
          <a:p>
            <a:r>
              <a:rPr lang="en-GB" sz="2800" dirty="0" smtClean="0"/>
              <a:t>You play A with your thumb 1</a:t>
            </a:r>
            <a:r>
              <a:rPr lang="en-GB" sz="2800" baseline="30000" dirty="0" smtClean="0"/>
              <a:t>st</a:t>
            </a:r>
            <a:r>
              <a:rPr lang="en-GB" sz="2800" dirty="0" smtClean="0"/>
              <a:t> and 2</a:t>
            </a:r>
            <a:r>
              <a:rPr lang="en-GB" sz="2800" baseline="30000" dirty="0" smtClean="0"/>
              <a:t>nd</a:t>
            </a:r>
            <a:r>
              <a:rPr lang="en-GB" sz="2800" dirty="0" smtClean="0"/>
              <a:t> finger</a:t>
            </a:r>
            <a:endParaRPr lang="en-GB" sz="2800" dirty="0"/>
          </a:p>
        </p:txBody>
      </p:sp>
    </p:spTree>
    <p:extLst>
      <p:ext uri="{BB962C8B-B14F-4D97-AF65-F5344CB8AC3E}">
        <p14:creationId xmlns:p14="http://schemas.microsoft.com/office/powerpoint/2010/main" val="16780914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24857" y="282223"/>
            <a:ext cx="6124222" cy="6124222"/>
          </a:xfrm>
          <a:prstGeom prst="rect">
            <a:avLst/>
          </a:prstGeom>
        </p:spPr>
      </p:pic>
      <p:sp>
        <p:nvSpPr>
          <p:cNvPr id="7" name="TextBox 6"/>
          <p:cNvSpPr txBox="1"/>
          <p:nvPr/>
        </p:nvSpPr>
        <p:spPr>
          <a:xfrm>
            <a:off x="7461956" y="1727201"/>
            <a:ext cx="4504267" cy="954107"/>
          </a:xfrm>
          <a:prstGeom prst="rect">
            <a:avLst/>
          </a:prstGeom>
          <a:noFill/>
        </p:spPr>
        <p:txBody>
          <a:bodyPr wrap="square" rtlCol="0">
            <a:spAutoFit/>
          </a:bodyPr>
          <a:lstStyle/>
          <a:p>
            <a:r>
              <a:rPr lang="en-GB" sz="2800" dirty="0" smtClean="0"/>
              <a:t>You play B with your thumb and first finger</a:t>
            </a:r>
            <a:endParaRPr lang="en-GB" sz="2800" dirty="0"/>
          </a:p>
        </p:txBody>
      </p:sp>
    </p:spTree>
    <p:extLst>
      <p:ext uri="{BB962C8B-B14F-4D97-AF65-F5344CB8AC3E}">
        <p14:creationId xmlns:p14="http://schemas.microsoft.com/office/powerpoint/2010/main" val="16749893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igh C on the Recorder 🥇 How to play it ▷ FREE ▷【SONG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7372" y="313898"/>
            <a:ext cx="6189082" cy="6189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643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igh D on Recorder 🥇 How to play it ▷ FREE ▷【SO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836" y="356215"/>
            <a:ext cx="6269203" cy="6269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9886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corder Notes Chart 🥇Fingering Chart 🥇 ALL NOTES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8239" y="86140"/>
            <a:ext cx="8498274" cy="6398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7479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142610688"/>
              </p:ext>
            </p:extLst>
          </p:nvPr>
        </p:nvGraphicFramePr>
        <p:xfrm>
          <a:off x="3076116" y="199124"/>
          <a:ext cx="5336275" cy="6658876"/>
        </p:xfrm>
        <a:graphic>
          <a:graphicData uri="http://schemas.openxmlformats.org/presentationml/2006/ole">
            <mc:AlternateContent xmlns:mc="http://schemas.openxmlformats.org/markup-compatibility/2006">
              <mc:Choice xmlns:v="urn:schemas-microsoft-com:vml" Requires="v">
                <p:oleObj spid="_x0000_s6154" name="Acrobat Document" r:id="rId3" imgW="4533810" imgH="6415960" progId="AcroExch.Document.DC">
                  <p:embed/>
                </p:oleObj>
              </mc:Choice>
              <mc:Fallback>
                <p:oleObj name="Acrobat Document" r:id="rId3" imgW="4533810" imgH="6415960" progId="AcroExch.Document.DC">
                  <p:embed/>
                  <p:pic>
                    <p:nvPicPr>
                      <p:cNvPr id="0" name=""/>
                      <p:cNvPicPr/>
                      <p:nvPr/>
                    </p:nvPicPr>
                    <p:blipFill>
                      <a:blip r:embed="rId4"/>
                      <a:stretch>
                        <a:fillRect/>
                      </a:stretch>
                    </p:blipFill>
                    <p:spPr>
                      <a:xfrm>
                        <a:off x="3076116" y="199124"/>
                        <a:ext cx="5336275" cy="6658876"/>
                      </a:xfrm>
                      <a:prstGeom prst="rect">
                        <a:avLst/>
                      </a:prstGeom>
                    </p:spPr>
                  </p:pic>
                </p:oleObj>
              </mc:Fallback>
            </mc:AlternateContent>
          </a:graphicData>
        </a:graphic>
      </p:graphicFrame>
    </p:spTree>
    <p:extLst>
      <p:ext uri="{BB962C8B-B14F-4D97-AF65-F5344CB8AC3E}">
        <p14:creationId xmlns:p14="http://schemas.microsoft.com/office/powerpoint/2010/main" val="40922703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ags/tag3.xml><?xml version="1.0" encoding="utf-8"?>
<p:tagLst xmlns:a="http://schemas.openxmlformats.org/drawingml/2006/main" xmlns:r="http://schemas.openxmlformats.org/officeDocument/2006/relationships" xmlns:p="http://schemas.openxmlformats.org/presentationml/2006/main">
  <p:tag name="HIGHLIGHTER" val="false"/>
</p:tagLst>
</file>

<file path=ppt/tags/tag4.xml><?xml version="1.0" encoding="utf-8"?>
<p:tagLst xmlns:a="http://schemas.openxmlformats.org/drawingml/2006/main" xmlns:r="http://schemas.openxmlformats.org/officeDocument/2006/relationships" xmlns:p="http://schemas.openxmlformats.org/presentationml/2006/main">
  <p:tag name="HIGHLIGHTER" val="false"/>
</p:tagLst>
</file>

<file path=ppt/tags/tag5.xml><?xml version="1.0" encoding="utf-8"?>
<p:tagLst xmlns:a="http://schemas.openxmlformats.org/drawingml/2006/main" xmlns:r="http://schemas.openxmlformats.org/officeDocument/2006/relationships" xmlns:p="http://schemas.openxmlformats.org/presentationml/2006/main">
  <p:tag name="HIGHLIGHTER" val="false"/>
</p:tagLst>
</file>

<file path=ppt/tags/tag6.xml><?xml version="1.0" encoding="utf-8"?>
<p:tagLst xmlns:a="http://schemas.openxmlformats.org/drawingml/2006/main" xmlns:r="http://schemas.openxmlformats.org/officeDocument/2006/relationships" xmlns:p="http://schemas.openxmlformats.org/presentationml/2006/main">
  <p:tag name="HIGHLIGHTER" val="false"/>
</p:tagLst>
</file>

<file path=ppt/tags/tag7.xml><?xml version="1.0" encoding="utf-8"?>
<p:tagLst xmlns:a="http://schemas.openxmlformats.org/drawingml/2006/main" xmlns:r="http://schemas.openxmlformats.org/officeDocument/2006/relationships" xmlns:p="http://schemas.openxmlformats.org/presentationml/2006/main">
  <p:tag name="HIGHLIGHTER" val="false"/>
</p:tagLst>
</file>

<file path=ppt/tags/tag8.xml><?xml version="1.0" encoding="utf-8"?>
<p:tagLst xmlns:a="http://schemas.openxmlformats.org/drawingml/2006/main" xmlns:r="http://schemas.openxmlformats.org/officeDocument/2006/relationships" xmlns:p="http://schemas.openxmlformats.org/presentationml/2006/main">
  <p:tag name="HIGHLIGHTER" val="false"/>
</p:tagLst>
</file>

<file path=ppt/tags/tag9.xml><?xml version="1.0" encoding="utf-8"?>
<p:tagLst xmlns:a="http://schemas.openxmlformats.org/drawingml/2006/main" xmlns:r="http://schemas.openxmlformats.org/officeDocument/2006/relationships" xmlns:p="http://schemas.openxmlformats.org/presentationml/2006/main">
  <p:tag name="HIGHLIGHTER" val="false"/>
</p:tagLst>
</file>

<file path=ppt/tags/tag10.xml><?xml version="1.0" encoding="utf-8"?>
<p:tagLst xmlns:a="http://schemas.openxmlformats.org/drawingml/2006/main" xmlns:r="http://schemas.openxmlformats.org/officeDocument/2006/relationships" xmlns:p="http://schemas.openxmlformats.org/presentationml/2006/main">
  <p:tag name="HIGHLIGHTER" val="false"/>
</p:tagLst>
</file>

<file path=ppt/tags/tag11.xml><?xml version="1.0" encoding="utf-8"?>
<p:tagLst xmlns:a="http://schemas.openxmlformats.org/drawingml/2006/main" xmlns:r="http://schemas.openxmlformats.org/officeDocument/2006/relationships" xmlns:p="http://schemas.openxmlformats.org/presentationml/2006/main">
  <p:tag name="HIGHLIGHTER" val="false"/>
</p:tagLst>
</file>

<file path=ppt/tags/tag12.xml><?xml version="1.0" encoding="utf-8"?>
<p:tagLst xmlns:a="http://schemas.openxmlformats.org/drawingml/2006/main" xmlns:r="http://schemas.openxmlformats.org/officeDocument/2006/relationships" xmlns:p="http://schemas.openxmlformats.org/presentationml/2006/main">
  <p:tag name="HIGHLIGHTER" val="false"/>
</p:tagLst>
</file>

<file path=ppt/tags/tag13.xml><?xml version="1.0" encoding="utf-8"?>
<p:tagLst xmlns:a="http://schemas.openxmlformats.org/drawingml/2006/main" xmlns:r="http://schemas.openxmlformats.org/officeDocument/2006/relationships" xmlns:p="http://schemas.openxmlformats.org/presentationml/2006/main">
  <p:tag name="HIGHLIGHTER" val="false"/>
</p:tagLst>
</file>

<file path=ppt/tags/tag14.xml><?xml version="1.0" encoding="utf-8"?>
<p:tagLst xmlns:a="http://schemas.openxmlformats.org/drawingml/2006/main" xmlns:r="http://schemas.openxmlformats.org/officeDocument/2006/relationships" xmlns:p="http://schemas.openxmlformats.org/presentationml/2006/main">
  <p:tag name="HIGHLIGHTER" val="false"/>
</p:tagLst>
</file>

<file path=ppt/tags/tag15.xml><?xml version="1.0" encoding="utf-8"?>
<p:tagLst xmlns:a="http://schemas.openxmlformats.org/drawingml/2006/main" xmlns:r="http://schemas.openxmlformats.org/officeDocument/2006/relationships" xmlns:p="http://schemas.openxmlformats.org/presentationml/2006/main">
  <p:tag name="HIGHLIGHTER" val="false"/>
</p:tagLst>
</file>

<file path=ppt/tags/tag16.xml><?xml version="1.0" encoding="utf-8"?>
<p:tagLst xmlns:a="http://schemas.openxmlformats.org/drawingml/2006/main" xmlns:r="http://schemas.openxmlformats.org/officeDocument/2006/relationships" xmlns:p="http://schemas.openxmlformats.org/presentationml/2006/main">
  <p:tag name="HIGHLIGHTER" val="false"/>
</p:tagLst>
</file>

<file path=ppt/tags/tag17.xml><?xml version="1.0" encoding="utf-8"?>
<p:tagLst xmlns:a="http://schemas.openxmlformats.org/drawingml/2006/main" xmlns:r="http://schemas.openxmlformats.org/officeDocument/2006/relationships" xmlns:p="http://schemas.openxmlformats.org/presentationml/2006/main">
  <p:tag name="HIGHLIGHTER" val="false"/>
</p:tagLst>
</file>

<file path=ppt/tags/tag18.xml><?xml version="1.0" encoding="utf-8"?>
<p:tagLst xmlns:a="http://schemas.openxmlformats.org/drawingml/2006/main" xmlns:r="http://schemas.openxmlformats.org/officeDocument/2006/relationships" xmlns:p="http://schemas.openxmlformats.org/presentationml/2006/main">
  <p:tag name="HIGHLIGHTER" val="false"/>
</p:tagLst>
</file>

<file path=ppt/tags/tag19.xml><?xml version="1.0" encoding="utf-8"?>
<p:tagLst xmlns:a="http://schemas.openxmlformats.org/drawingml/2006/main" xmlns:r="http://schemas.openxmlformats.org/officeDocument/2006/relationships" xmlns:p="http://schemas.openxmlformats.org/presentationml/2006/main">
  <p:tag name="HIGHLIGHTER" val="false"/>
</p:tagLst>
</file>

<file path=ppt/tags/tag20.xml><?xml version="1.0" encoding="utf-8"?>
<p:tagLst xmlns:a="http://schemas.openxmlformats.org/drawingml/2006/main" xmlns:r="http://schemas.openxmlformats.org/officeDocument/2006/relationships" xmlns:p="http://schemas.openxmlformats.org/presentationml/2006/main">
  <p:tag name="HIGHLIGHTER" val="false"/>
</p:tagLst>
</file>

<file path=ppt/tags/tag21.xml><?xml version="1.0" encoding="utf-8"?>
<p:tagLst xmlns:a="http://schemas.openxmlformats.org/drawingml/2006/main" xmlns:r="http://schemas.openxmlformats.org/officeDocument/2006/relationships" xmlns:p="http://schemas.openxmlformats.org/presentationml/2006/main">
  <p:tag name="HIGHLIGHTER" val="false"/>
</p:tagLst>
</file>

<file path=ppt/tags/tag22.xml><?xml version="1.0" encoding="utf-8"?>
<p:tagLst xmlns:a="http://schemas.openxmlformats.org/drawingml/2006/main" xmlns:r="http://schemas.openxmlformats.org/officeDocument/2006/relationships" xmlns:p="http://schemas.openxmlformats.org/presentationml/2006/main">
  <p:tag name="HIGHLIGHTER" val="false"/>
</p:tagLst>
</file>

<file path=ppt/tags/tag23.xml><?xml version="1.0" encoding="utf-8"?>
<p:tagLst xmlns:a="http://schemas.openxmlformats.org/drawingml/2006/main" xmlns:r="http://schemas.openxmlformats.org/officeDocument/2006/relationships" xmlns:p="http://schemas.openxmlformats.org/presentationml/2006/main">
  <p:tag name="HIGHLIGHTER" val="false"/>
</p:tagLst>
</file>

<file path=ppt/tags/tag24.xml><?xml version="1.0" encoding="utf-8"?>
<p:tagLst xmlns:a="http://schemas.openxmlformats.org/drawingml/2006/main" xmlns:r="http://schemas.openxmlformats.org/officeDocument/2006/relationships" xmlns:p="http://schemas.openxmlformats.org/presentationml/2006/main">
  <p:tag name="HIGHLIGHTER" val="false"/>
</p:tagLst>
</file>

<file path=ppt/tags/tag25.xml><?xml version="1.0" encoding="utf-8"?>
<p:tagLst xmlns:a="http://schemas.openxmlformats.org/drawingml/2006/main" xmlns:r="http://schemas.openxmlformats.org/officeDocument/2006/relationships" xmlns:p="http://schemas.openxmlformats.org/presentationml/2006/main">
  <p:tag name="HIGHLIGHTER" val="false"/>
</p:tagLst>
</file>

<file path=ppt/tags/tag26.xml><?xml version="1.0" encoding="utf-8"?>
<p:tagLst xmlns:a="http://schemas.openxmlformats.org/drawingml/2006/main" xmlns:r="http://schemas.openxmlformats.org/officeDocument/2006/relationships" xmlns:p="http://schemas.openxmlformats.org/presentationml/2006/main">
  <p:tag name="HIGHLIGHTER" val="false"/>
</p:tagLst>
</file>

<file path=ppt/tags/tag27.xml><?xml version="1.0" encoding="utf-8"?>
<p:tagLst xmlns:a="http://schemas.openxmlformats.org/drawingml/2006/main" xmlns:r="http://schemas.openxmlformats.org/officeDocument/2006/relationships" xmlns:p="http://schemas.openxmlformats.org/presentationml/2006/main">
  <p:tag name="HIGHLIGHTER" val="false"/>
</p:tagLst>
</file>

<file path=ppt/tags/tag28.xml><?xml version="1.0" encoding="utf-8"?>
<p:tagLst xmlns:a="http://schemas.openxmlformats.org/drawingml/2006/main" xmlns:r="http://schemas.openxmlformats.org/officeDocument/2006/relationships" xmlns:p="http://schemas.openxmlformats.org/presentationml/2006/main">
  <p:tag name="HIGHLIGHTER" val="false"/>
</p:tagLst>
</file>

<file path=ppt/tags/tag29.xml><?xml version="1.0" encoding="utf-8"?>
<p:tagLst xmlns:a="http://schemas.openxmlformats.org/drawingml/2006/main" xmlns:r="http://schemas.openxmlformats.org/officeDocument/2006/relationships" xmlns:p="http://schemas.openxmlformats.org/presentationml/2006/main">
  <p:tag name="HIGHLIGHTER" val="false"/>
</p:tagLst>
</file>

<file path=ppt/tags/tag30.xml><?xml version="1.0" encoding="utf-8"?>
<p:tagLst xmlns:a="http://schemas.openxmlformats.org/drawingml/2006/main" xmlns:r="http://schemas.openxmlformats.org/officeDocument/2006/relationships" xmlns:p="http://schemas.openxmlformats.org/presentationml/2006/main">
  <p:tag name="HIGHLIGHTER" val="false"/>
</p:tagLst>
</file>

<file path=ppt/tags/tag31.xml><?xml version="1.0" encoding="utf-8"?>
<p:tagLst xmlns:a="http://schemas.openxmlformats.org/drawingml/2006/main" xmlns:r="http://schemas.openxmlformats.org/officeDocument/2006/relationships" xmlns:p="http://schemas.openxmlformats.org/presentationml/2006/main">
  <p:tag name="HIGHLIGHTER" val="false"/>
</p:tagLst>
</file>

<file path=ppt/tags/tag32.xml><?xml version="1.0" encoding="utf-8"?>
<p:tagLst xmlns:a="http://schemas.openxmlformats.org/drawingml/2006/main" xmlns:r="http://schemas.openxmlformats.org/officeDocument/2006/relationships" xmlns:p="http://schemas.openxmlformats.org/presentationml/2006/main">
  <p:tag name="HIGHLIGHTER" val="false"/>
</p:tagLst>
</file>

<file path=ppt/tags/tag33.xml><?xml version="1.0" encoding="utf-8"?>
<p:tagLst xmlns:a="http://schemas.openxmlformats.org/drawingml/2006/main" xmlns:r="http://schemas.openxmlformats.org/officeDocument/2006/relationships" xmlns:p="http://schemas.openxmlformats.org/presentationml/2006/main">
  <p:tag name="HIGHLIGHTER" val="false"/>
</p:tagLst>
</file>

<file path=ppt/tags/tag34.xml><?xml version="1.0" encoding="utf-8"?>
<p:tagLst xmlns:a="http://schemas.openxmlformats.org/drawingml/2006/main" xmlns:r="http://schemas.openxmlformats.org/officeDocument/2006/relationships" xmlns:p="http://schemas.openxmlformats.org/presentationml/2006/main">
  <p:tag name="HIGHLIGHTER" val="false"/>
</p:tagLst>
</file>

<file path=ppt/tags/tag35.xml><?xml version="1.0" encoding="utf-8"?>
<p:tagLst xmlns:a="http://schemas.openxmlformats.org/drawingml/2006/main" xmlns:r="http://schemas.openxmlformats.org/officeDocument/2006/relationships" xmlns:p="http://schemas.openxmlformats.org/presentationml/2006/main">
  <p:tag name="HIGHLIGHTER" val="false"/>
</p:tagLst>
</file>

<file path=ppt/tags/tag36.xml><?xml version="1.0" encoding="utf-8"?>
<p:tagLst xmlns:a="http://schemas.openxmlformats.org/drawingml/2006/main" xmlns:r="http://schemas.openxmlformats.org/officeDocument/2006/relationships" xmlns:p="http://schemas.openxmlformats.org/presentationml/2006/main">
  <p:tag name="HIGHLIGHTER" val="false"/>
</p:tagLst>
</file>

<file path=ppt/tags/tag37.xml><?xml version="1.0" encoding="utf-8"?>
<p:tagLst xmlns:a="http://schemas.openxmlformats.org/drawingml/2006/main" xmlns:r="http://schemas.openxmlformats.org/officeDocument/2006/relationships" xmlns:p="http://schemas.openxmlformats.org/presentationml/2006/main">
  <p:tag name="HIGHLIGHTER" val="false"/>
</p:tagLst>
</file>

<file path=ppt/tags/tag38.xml><?xml version="1.0" encoding="utf-8"?>
<p:tagLst xmlns:a="http://schemas.openxmlformats.org/drawingml/2006/main" xmlns:r="http://schemas.openxmlformats.org/officeDocument/2006/relationships" xmlns:p="http://schemas.openxmlformats.org/presentationml/2006/main">
  <p:tag name="HIGHLIGHTER" val="false"/>
</p:tagLst>
</file>

<file path=ppt/tags/tag39.xml><?xml version="1.0" encoding="utf-8"?>
<p:tagLst xmlns:a="http://schemas.openxmlformats.org/drawingml/2006/main" xmlns:r="http://schemas.openxmlformats.org/officeDocument/2006/relationships" xmlns:p="http://schemas.openxmlformats.org/presentationml/2006/main">
  <p:tag name="HIGHLIGHTER" val="false"/>
</p:tagLst>
</file>

<file path=ppt/tags/tag40.xml><?xml version="1.0" encoding="utf-8"?>
<p:tagLst xmlns:a="http://schemas.openxmlformats.org/drawingml/2006/main" xmlns:r="http://schemas.openxmlformats.org/officeDocument/2006/relationships" xmlns:p="http://schemas.openxmlformats.org/presentationml/2006/main">
  <p:tag name="HIGHLIGHTER" val="false"/>
</p:tagLst>
</file>

<file path=ppt/tags/tag41.xml><?xml version="1.0" encoding="utf-8"?>
<p:tagLst xmlns:a="http://schemas.openxmlformats.org/drawingml/2006/main" xmlns:r="http://schemas.openxmlformats.org/officeDocument/2006/relationships" xmlns:p="http://schemas.openxmlformats.org/presentationml/2006/main">
  <p:tag name="HIGHLIGHTER" val="false"/>
</p:tagLst>
</file>

<file path=ppt/tags/tag42.xml><?xml version="1.0" encoding="utf-8"?>
<p:tagLst xmlns:a="http://schemas.openxmlformats.org/drawingml/2006/main" xmlns:r="http://schemas.openxmlformats.org/officeDocument/2006/relationships" xmlns:p="http://schemas.openxmlformats.org/presentationml/2006/main">
  <p:tag name="HIGHLIGHTER" val="false"/>
</p:tagLst>
</file>

<file path=ppt/tags/tag43.xml><?xml version="1.0" encoding="utf-8"?>
<p:tagLst xmlns:a="http://schemas.openxmlformats.org/drawingml/2006/main" xmlns:r="http://schemas.openxmlformats.org/officeDocument/2006/relationships" xmlns:p="http://schemas.openxmlformats.org/presentationml/2006/main">
  <p:tag name="HIGHLIGHTER" val="false"/>
</p:tagLst>
</file>

<file path=ppt/tags/tag44.xml><?xml version="1.0" encoding="utf-8"?>
<p:tagLst xmlns:a="http://schemas.openxmlformats.org/drawingml/2006/main" xmlns:r="http://schemas.openxmlformats.org/officeDocument/2006/relationships" xmlns:p="http://schemas.openxmlformats.org/presentationml/2006/main">
  <p:tag name="HIGHLIGHTER" val="false"/>
</p:tagLst>
</file>

<file path=ppt/tags/tag45.xml><?xml version="1.0" encoding="utf-8"?>
<p:tagLst xmlns:a="http://schemas.openxmlformats.org/drawingml/2006/main" xmlns:r="http://schemas.openxmlformats.org/officeDocument/2006/relationships" xmlns:p="http://schemas.openxmlformats.org/presentationml/2006/main">
  <p:tag name="HIGHLIGHTER" val="false"/>
</p:tagLst>
</file>

<file path=ppt/tags/tag46.xml><?xml version="1.0" encoding="utf-8"?>
<p:tagLst xmlns:a="http://schemas.openxmlformats.org/drawingml/2006/main" xmlns:r="http://schemas.openxmlformats.org/officeDocument/2006/relationships" xmlns:p="http://schemas.openxmlformats.org/presentationml/2006/main">
  <p:tag name="HIGHLIGHTER" val="false"/>
</p:tagLst>
</file>

<file path=ppt/tags/tag47.xml><?xml version="1.0" encoding="utf-8"?>
<p:tagLst xmlns:a="http://schemas.openxmlformats.org/drawingml/2006/main" xmlns:r="http://schemas.openxmlformats.org/officeDocument/2006/relationships" xmlns:p="http://schemas.openxmlformats.org/presentationml/2006/main">
  <p:tag name="HIGHLIGHTER" val="false"/>
</p:tagLst>
</file>

<file path=ppt/tags/tag48.xml><?xml version="1.0" encoding="utf-8"?>
<p:tagLst xmlns:a="http://schemas.openxmlformats.org/drawingml/2006/main" xmlns:r="http://schemas.openxmlformats.org/officeDocument/2006/relationships" xmlns:p="http://schemas.openxmlformats.org/presentationml/2006/main">
  <p:tag name="HIGHLIGHTER" val="false"/>
</p:tagLst>
</file>

<file path=ppt/tags/tag49.xml><?xml version="1.0" encoding="utf-8"?>
<p:tagLst xmlns:a="http://schemas.openxmlformats.org/drawingml/2006/main" xmlns:r="http://schemas.openxmlformats.org/officeDocument/2006/relationships" xmlns:p="http://schemas.openxmlformats.org/presentationml/2006/main">
  <p:tag name="HIGHLIGHTER" val="false"/>
</p:tagLst>
</file>

<file path=ppt/tags/tag50.xml><?xml version="1.0" encoding="utf-8"?>
<p:tagLst xmlns:a="http://schemas.openxmlformats.org/drawingml/2006/main" xmlns:r="http://schemas.openxmlformats.org/officeDocument/2006/relationships" xmlns:p="http://schemas.openxmlformats.org/presentationml/2006/main">
  <p:tag name="HIGHLIGHTER" val="false"/>
</p:tagLst>
</file>

<file path=ppt/tags/tag51.xml><?xml version="1.0" encoding="utf-8"?>
<p:tagLst xmlns:a="http://schemas.openxmlformats.org/drawingml/2006/main" xmlns:r="http://schemas.openxmlformats.org/officeDocument/2006/relationships" xmlns:p="http://schemas.openxmlformats.org/presentationml/2006/main">
  <p:tag name="HIGHLIGHTER" val="false"/>
</p:tagLst>
</file>

<file path=ppt/tags/tag52.xml><?xml version="1.0" encoding="utf-8"?>
<p:tagLst xmlns:a="http://schemas.openxmlformats.org/drawingml/2006/main" xmlns:r="http://schemas.openxmlformats.org/officeDocument/2006/relationships" xmlns:p="http://schemas.openxmlformats.org/presentationml/2006/main">
  <p:tag name="HIGHLIGHTER" val="false"/>
</p:tagLst>
</file>

<file path=ppt/tags/tag53.xml><?xml version="1.0" encoding="utf-8"?>
<p:tagLst xmlns:a="http://schemas.openxmlformats.org/drawingml/2006/main" xmlns:r="http://schemas.openxmlformats.org/officeDocument/2006/relationships" xmlns:p="http://schemas.openxmlformats.org/presentationml/2006/main">
  <p:tag name="HIGHLIGHTER" val="false"/>
</p:tagLst>
</file>

<file path=ppt/tags/tag54.xml><?xml version="1.0" encoding="utf-8"?>
<p:tagLst xmlns:a="http://schemas.openxmlformats.org/drawingml/2006/main" xmlns:r="http://schemas.openxmlformats.org/officeDocument/2006/relationships" xmlns:p="http://schemas.openxmlformats.org/presentationml/2006/main">
  <p:tag name="HIGHLIGHTER" val="false"/>
</p:tagLst>
</file>

<file path=ppt/tags/tag55.xml><?xml version="1.0" encoding="utf-8"?>
<p:tagLst xmlns:a="http://schemas.openxmlformats.org/drawingml/2006/main" xmlns:r="http://schemas.openxmlformats.org/officeDocument/2006/relationships" xmlns:p="http://schemas.openxmlformats.org/presentationml/2006/main">
  <p:tag name="HIGHLIGHTER" val="fals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1427</TotalTime>
  <Words>375</Words>
  <Application>Microsoft Office PowerPoint</Application>
  <PresentationFormat>Widescreen</PresentationFormat>
  <Paragraphs>79</Paragraphs>
  <Slides>41</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8" baseType="lpstr">
      <vt:lpstr>Arial</vt:lpstr>
      <vt:lpstr>Calibri</vt:lpstr>
      <vt:lpstr>Century Gothic</vt:lpstr>
      <vt:lpstr>Times New Roman</vt:lpstr>
      <vt:lpstr>Wingdings 3</vt:lpstr>
      <vt:lpstr>Ion</vt:lpstr>
      <vt:lpstr>Acrobat Document</vt:lpstr>
      <vt:lpstr>Learning intention</vt:lpstr>
      <vt:lpstr>Pirates of the Caribbean https://www.youtube.com/watch?v=clR1q614XS8    </vt:lpstr>
      <vt:lpstr>The Stave</vt:lpstr>
      <vt:lpstr>Introducing B  Put your left hand on the hole at the back Put your first finger on the first hole at the front </vt:lpstr>
      <vt:lpstr>Common Mistakes</vt:lpstr>
      <vt:lpstr>First Finger B</vt:lpstr>
      <vt:lpstr>BB Blues</vt:lpstr>
      <vt:lpstr>Learning Intention </vt:lpstr>
      <vt:lpstr>History of The Recorder, The first recorders were made in the 1500s They became popular in Europe during the Middle Ages. ... From the second half of the 15th century to the 17th century it was frequently seen in lively performances. </vt:lpstr>
      <vt:lpstr>Arrival of the Queen of Sheba https://www.youtube.com/watch?v=_AJMrub11Lk </vt:lpstr>
      <vt:lpstr>Learning Intention </vt:lpstr>
      <vt:lpstr>Parts of the Recorder</vt:lpstr>
      <vt:lpstr>Time Periods in classical music</vt:lpstr>
      <vt:lpstr>Charlotte Barbour-Condini - BBC Young Musician 2012 - Recorder - Music for a Bird </vt:lpstr>
      <vt:lpstr>The note A</vt:lpstr>
      <vt:lpstr>Learning A</vt:lpstr>
      <vt:lpstr>Using A and B</vt:lpstr>
      <vt:lpstr>Wet and windy</vt:lpstr>
      <vt:lpstr>How About This</vt:lpstr>
      <vt:lpstr>PowerPoint Presentation</vt:lpstr>
      <vt:lpstr>PowerPoint Presentation</vt:lpstr>
      <vt:lpstr>The note A</vt:lpstr>
      <vt:lpstr>PowerPoint Presentation</vt:lpstr>
      <vt:lpstr>PowerPoint Presentation</vt:lpstr>
      <vt:lpstr>Au Clair de la Lune</vt:lpstr>
      <vt:lpstr>Translation </vt:lpstr>
      <vt:lpstr>Au Clair De La Lune</vt:lpstr>
      <vt:lpstr>Down by the Station </vt:lpstr>
      <vt:lpstr>Mary had a Little Lamb </vt:lpstr>
      <vt:lpstr>PowerPoint Presentation</vt:lpstr>
      <vt:lpstr>PowerPoint Presentation</vt:lpstr>
      <vt:lpstr>PowerPoint Presentation</vt:lpstr>
      <vt:lpstr>PowerPoint Presentation</vt:lpstr>
      <vt:lpstr>PowerPoint Presentation</vt:lpstr>
      <vt:lpstr>PowerPoint Presentation</vt:lpstr>
      <vt:lpstr>The note A</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Stave</dc:title>
  <dc:creator>Nicky Lloyd</dc:creator>
  <cp:lastModifiedBy>Nicola LLOYD</cp:lastModifiedBy>
  <cp:revision>57</cp:revision>
  <dcterms:created xsi:type="dcterms:W3CDTF">2020-09-15T14:28:03Z</dcterms:created>
  <dcterms:modified xsi:type="dcterms:W3CDTF">2021-09-10T13:38:09Z</dcterms:modified>
</cp:coreProperties>
</file>